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13/05/2020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008" y="812202"/>
            <a:ext cx="11074400" cy="1143000"/>
          </a:xfrm>
          <a:noFill/>
        </p:spPr>
        <p:txBody>
          <a:bodyPr anchor="t"/>
          <a:lstStyle/>
          <a:p>
            <a:pPr algn="l"/>
            <a:r>
              <a:rPr lang="it-IT" altLang="it-IT" sz="2800" b="1" dirty="0" smtClean="0">
                <a:solidFill>
                  <a:srgbClr val="0033CC"/>
                </a:solidFill>
                <a:latin typeface="Palatino Linotype" panose="02040502050505030304" pitchFamily="18" charset="0"/>
              </a:rPr>
              <a:t>Il </a:t>
            </a:r>
            <a:r>
              <a:rPr lang="it-IT" altLang="it-IT" sz="2800" b="1" dirty="0">
                <a:solidFill>
                  <a:srgbClr val="0033CC"/>
                </a:solidFill>
                <a:latin typeface="Palatino Linotype" panose="02040502050505030304" pitchFamily="18" charset="0"/>
              </a:rPr>
              <a:t>sistema socio-spaziale</a:t>
            </a:r>
          </a:p>
        </p:txBody>
      </p:sp>
      <p:pic>
        <p:nvPicPr>
          <p:cNvPr id="141364" name="Picture 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81" y="1282102"/>
            <a:ext cx="777557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deSv3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95428" y="5889481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008" y="6313714"/>
            <a:ext cx="2262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Fonte: Morelli, 2010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8410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8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Calibri</vt:lpstr>
      <vt:lpstr>Constantia</vt:lpstr>
      <vt:lpstr>Monotype Sorts</vt:lpstr>
      <vt:lpstr>Palatino Linotype</vt:lpstr>
      <vt:lpstr>Wingdings 2</vt:lpstr>
      <vt:lpstr>Equinozio</vt:lpstr>
      <vt:lpstr>Il sistema socio-spaziale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17</cp:revision>
  <dcterms:created xsi:type="dcterms:W3CDTF">2020-03-31T13:43:48Z</dcterms:created>
  <dcterms:modified xsi:type="dcterms:W3CDTF">2020-05-13T07:44:31Z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