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1" r:id="rId2"/>
    <p:sldId id="282" r:id="rId3"/>
    <p:sldId id="269" r:id="rId4"/>
    <p:sldId id="27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44"/>
    <p:restoredTop sz="94729"/>
  </p:normalViewPr>
  <p:slideViewPr>
    <p:cSldViewPr snapToGrid="0" snapToObjects="1">
      <p:cViewPr varScale="1">
        <p:scale>
          <a:sx n="70" d="100"/>
          <a:sy n="70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8"/>
    </mc:Choice>
    <mc:Fallback xmlns="">
      <p:transition spd="slow" advTm="1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59D3CC-8611-FE4B-8ED7-3CBC33D81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49 </a:t>
            </a:r>
            <a:r>
              <a:rPr lang="it-IT" b="1" dirty="0"/>
              <a:t>(con audio)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31E181-CE6D-4648-A6E7-DD8A85C19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sz="4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4800" dirty="0">
                <a:solidFill>
                  <a:srgbClr val="FF0000"/>
                </a:solidFill>
              </a:rPr>
              <a:t>Geografia </a:t>
            </a:r>
            <a:r>
              <a:rPr lang="it-IT" sz="4800" dirty="0" smtClean="0">
                <a:solidFill>
                  <a:srgbClr val="FF0000"/>
                </a:solidFill>
              </a:rPr>
              <a:t>politica</a:t>
            </a:r>
            <a:endParaRPr lang="it-IT" sz="4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4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4800" dirty="0" smtClean="0">
                <a:solidFill>
                  <a:srgbClr val="FF0000"/>
                </a:solidFill>
              </a:rPr>
              <a:t>5</a:t>
            </a:r>
            <a:endParaRPr lang="it-IT" sz="4800" dirty="0">
              <a:solidFill>
                <a:srgbClr val="FF000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90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0"/>
    </mc:Choice>
    <mc:Fallback>
      <p:transition spd="slow" advTm="6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D3E288-4B00-7740-9A96-59D259CEA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Friuli – Venezia Giulia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15729A-6301-8C4A-90E8-6B119AA73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Italia e Impero d’Austria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Provincia di Udine e Litorale Adriatico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Prima guerra mondiale e province annesse (Gorizia, Trieste, Pola, Fiume e Lubiana)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Trattato 1947: Italia e Governo militare alleato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Definizione della Regione Autonoma a Statuto Speciale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1954: ritorno Trieste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1964: primo consiglio regionale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24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8167"/>
    </mc:Choice>
    <mc:Fallback>
      <p:transition spd="slow" advTm="1398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1DAE68-7059-4F44-828F-F006F5717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Friuli  Venezia Giulia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A9E821-962D-9440-9A49-AA1B59E27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1968 Provincia di Pordenone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2004 referendum provincia Alto Friuli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2014 legge regionale di riordino territoriale.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2016 Abolizione province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Istituzione Unioni Territoriali Intercomunali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Ipotesi città metropolitana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2019 inizio smantellamento UTI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2020: contrordine, si rifanno le province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206"/>
    </mc:Choice>
    <mc:Fallback>
      <p:transition spd="slow" advTm="410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itaglio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2454</TotalTime>
  <Words>119</Words>
  <Application>Microsoft Office PowerPoint</Application>
  <PresentationFormat>Widescreen</PresentationFormat>
  <Paragraphs>26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7" baseType="lpstr">
      <vt:lpstr>Arial</vt:lpstr>
      <vt:lpstr>Franklin Gothic Book</vt:lpstr>
      <vt:lpstr>Ritaglio</vt:lpstr>
      <vt:lpstr>Geografia  Sergio Zilli</vt:lpstr>
      <vt:lpstr>Presentazione n. 49 (con audio)</vt:lpstr>
      <vt:lpstr>Friuli – Venezia Giulia</vt:lpstr>
      <vt:lpstr>Friuli  Venezia Giulia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sergio zilli</dc:creator>
  <cp:lastModifiedBy>sergio zilli</cp:lastModifiedBy>
  <cp:revision>26</cp:revision>
  <dcterms:created xsi:type="dcterms:W3CDTF">2020-05-12T16:17:53Z</dcterms:created>
  <dcterms:modified xsi:type="dcterms:W3CDTF">2020-05-14T22:30:46Z</dcterms:modified>
</cp:coreProperties>
</file>