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45127" y="745693"/>
            <a:ext cx="8977745" cy="1143000"/>
          </a:xfrm>
          <a:noFill/>
        </p:spPr>
        <p:txBody>
          <a:bodyPr anchor="t"/>
          <a:lstStyle/>
          <a:p>
            <a:pPr algn="l"/>
            <a:r>
              <a:rPr lang="it-IT" altLang="it-IT" sz="2800" b="1" dirty="0" smtClean="0">
                <a:solidFill>
                  <a:srgbClr val="0033CC"/>
                </a:solidFill>
                <a:latin typeface="Palatino Linotype" panose="02040502050505030304" pitchFamily="18" charset="0"/>
              </a:rPr>
              <a:t>Gli </a:t>
            </a:r>
            <a:r>
              <a:rPr lang="it-IT" altLang="it-IT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stadi di sviluppo e l’evoluzione dell’occupazione</a:t>
            </a: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0"/>
          <a:stretch>
            <a:fillRect/>
          </a:stretch>
        </p:blipFill>
        <p:spPr bwMode="auto">
          <a:xfrm>
            <a:off x="3287713" y="1155701"/>
            <a:ext cx="4972050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8"/>
          <a:stretch>
            <a:fillRect/>
          </a:stretch>
        </p:blipFill>
        <p:spPr bwMode="auto">
          <a:xfrm>
            <a:off x="3287713" y="3568700"/>
            <a:ext cx="497205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ideSv4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9345" y="595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Calibri</vt:lpstr>
      <vt:lpstr>Constantia</vt:lpstr>
      <vt:lpstr>Monotype Sorts</vt:lpstr>
      <vt:lpstr>Palatino Linotype</vt:lpstr>
      <vt:lpstr>Wingdings 2</vt:lpstr>
      <vt:lpstr>Equinozio</vt:lpstr>
      <vt:lpstr>Gli stadi di sviluppo e l’evoluzione dell’occupazione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17</cp:revision>
  <dcterms:created xsi:type="dcterms:W3CDTF">2020-03-31T13:43:48Z</dcterms:created>
  <dcterms:modified xsi:type="dcterms:W3CDTF">2020-05-15T07:49:45Z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