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8FC13-EB5E-43EB-A43C-DE20A5514ACF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9C58C-3C7E-45CE-A012-AD09AB45815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930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78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2375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7DA35-3A17-46BA-A36D-6FD6F1B00AAC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5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B2DE83A-E29A-4B62-B30A-DF7FB87B397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9730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2A64E-04BC-4399-8203-E22A2CCF2719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B66A-0CF4-4C26-88B7-6D1F5CFC1D8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671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F97B2-D050-4EFF-B97B-3F48A9551E05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FC960DE4-820D-4486-B24B-B4AD651B41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650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72F04-8AA8-4C94-8F7F-8BB988BC09B6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1EC4-87CF-47B1-8874-99B04CE383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814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3AFBC-8D01-4993-ADCA-24C33DF5C320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99447-C9C1-4DE4-ABC7-D6934C08696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0166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C740-099F-4841-B863-38289DD0A6C8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1443-4228-4812-88C4-FEAF5F40E8F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0458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5451F-CE4C-4BB1-91AE-2A1BBEAAF0DB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09CC3-ECA1-47A9-83F6-68245D0602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5154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3C64-C23A-4B21-839E-5132C6E3064C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AC4BA-9741-4B16-9B1C-2BEEEF233D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788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70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13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6" name="Triangolo rettangolo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sp>
        <p:nvSpPr>
          <p:cNvPr id="7" name="Figura a mano libera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5F819-C4BD-4A9B-89FE-38A1B312A636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B1030-7E90-475C-A717-0AD12F742F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736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BB8C-523C-40D0-A071-B6741AB3B5F8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51A2-45D5-4FC9-8CB6-54241FEB9F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2483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5A63-3429-459A-B3D7-15964D3CA11E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A59A-1455-4215-A27F-9C8E57AC72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463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054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2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81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39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32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36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9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1FE32-8A14-4102-AF39-A271C9224535}" type="datetimeFigureOut">
              <a:rPr lang="it-IT" smtClean="0"/>
              <a:t>15/05/2020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69F2-F582-4A62-9A6F-80CC49C84F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5142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D7F07-E392-407C-9B2E-AC1937A2265B}" type="datetime1">
              <a:rPr lang="it-IT"/>
              <a:pPr>
                <a:defRPr/>
              </a:pPr>
              <a:t>15/05/2020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B935E62D-2075-4A13-9C86-A043AF4262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15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istat.it/it/archivio/2428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04789"/>
            <a:ext cx="10972800" cy="1143000"/>
          </a:xfrm>
        </p:spPr>
        <p:txBody>
          <a:bodyPr/>
          <a:lstStyle/>
          <a:p>
            <a:r>
              <a:rPr lang="it-IT" sz="2800" dirty="0">
                <a:solidFill>
                  <a:schemeClr val="accent1"/>
                </a:solidFill>
                <a:hlinkClick r:id="rId4"/>
              </a:rPr>
              <a:t>Rapporto </a:t>
            </a:r>
            <a:r>
              <a:rPr lang="it-IT" sz="2800" dirty="0" err="1">
                <a:solidFill>
                  <a:schemeClr val="accent1"/>
                </a:solidFill>
                <a:hlinkClick r:id="rId4"/>
              </a:rPr>
              <a:t>SDGs</a:t>
            </a:r>
            <a:r>
              <a:rPr lang="it-IT" sz="2800" dirty="0">
                <a:solidFill>
                  <a:schemeClr val="accent1"/>
                </a:solidFill>
                <a:hlinkClick r:id="rId4"/>
              </a:rPr>
              <a:t> 2020. Informazioni statistiche per l’Agenda 2030 in Italia</a:t>
            </a:r>
            <a:endParaRPr lang="it-IT" sz="2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15B66A-0CF4-4C26-88B7-6D1F5CFC1D80}" type="slidenum">
              <a:rPr lang="it-IT" altLang="it-IT" smtClean="0"/>
              <a:pPr>
                <a:defRPr/>
              </a:pPr>
              <a:t>1</a:t>
            </a:fld>
            <a:endParaRPr lang="it-IT" alt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80" y="1935164"/>
            <a:ext cx="7625645" cy="4271672"/>
          </a:xfrm>
          <a:prstGeom prst="rect">
            <a:avLst/>
          </a:prstGeom>
        </p:spPr>
      </p:pic>
      <p:pic>
        <p:nvPicPr>
          <p:cNvPr id="7" name="SlideSvf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9600" y="57467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6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1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Constantia</vt:lpstr>
      <vt:lpstr>Wingdings 2</vt:lpstr>
      <vt:lpstr>Tema di Office</vt:lpstr>
      <vt:lpstr>Equinozio</vt:lpstr>
      <vt:lpstr>Rapporto SDGs 2020. Informazioni statistiche per l’Agenda 2030 in Italia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 sono gli oggetti dell’analisi geografica?</dc:title>
  <dc:creator>Hewlett-Packard Company</dc:creator>
  <cp:lastModifiedBy>Hewlett-Packard Company</cp:lastModifiedBy>
  <cp:revision>7</cp:revision>
  <dcterms:created xsi:type="dcterms:W3CDTF">2020-03-13T13:21:16Z</dcterms:created>
  <dcterms:modified xsi:type="dcterms:W3CDTF">2020-05-15T08:11:00Z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