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21" r:id="rId2"/>
    <p:sldId id="420" r:id="rId3"/>
    <p:sldId id="361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00"/>
    <a:srgbClr val="009999"/>
    <a:srgbClr val="66CCFF"/>
    <a:srgbClr val="FF3300"/>
    <a:srgbClr val="FFFF66"/>
    <a:srgbClr val="9999FF"/>
    <a:srgbClr val="CC0000"/>
    <a:srgbClr val="FFFF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47675" y="209550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/>
              <a:t>Capitolia</a:t>
            </a:r>
          </a:p>
        </p:txBody>
      </p:sp>
      <p:pic>
        <p:nvPicPr>
          <p:cNvPr id="51205" name="Picture 5" descr="AlthiburosCapitP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2239963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03213" y="3186113"/>
            <a:ext cx="1077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Althiburos</a:t>
            </a:r>
          </a:p>
        </p:txBody>
      </p:sp>
      <p:pic>
        <p:nvPicPr>
          <p:cNvPr id="51207" name="Picture 7" descr="AbthugniCapPi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5888"/>
            <a:ext cx="2762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895600" y="3141663"/>
            <a:ext cx="97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Abthugni</a:t>
            </a:r>
          </a:p>
        </p:txBody>
      </p:sp>
      <p:pic>
        <p:nvPicPr>
          <p:cNvPr id="51209" name="Picture 9" descr="CuiculCapitPi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25413"/>
            <a:ext cx="2416175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199188" y="3141663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Cuicul</a:t>
            </a:r>
          </a:p>
        </p:txBody>
      </p:sp>
      <p:pic>
        <p:nvPicPr>
          <p:cNvPr id="51211" name="Picture 11" descr="LambesiCapitPi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18440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58750" y="6426200"/>
            <a:ext cx="1077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Lambaesis</a:t>
            </a:r>
          </a:p>
        </p:txBody>
      </p:sp>
      <p:pic>
        <p:nvPicPr>
          <p:cNvPr id="51213" name="Picture 13" descr="SbeitlaCapitPi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3825"/>
            <a:ext cx="3884612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595563" y="5445125"/>
            <a:ext cx="896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Sufetula</a:t>
            </a:r>
          </a:p>
        </p:txBody>
      </p:sp>
      <p:pic>
        <p:nvPicPr>
          <p:cNvPr id="51216" name="Picture 16" descr="VolubilisCapitPia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44900"/>
            <a:ext cx="188753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6948488" y="6477000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Volubilis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37262"/>
      </p:ext>
    </p:extLst>
  </p:cSld>
  <p:clrMapOvr>
    <a:masterClrMapping/>
  </p:clrMapOvr>
  <p:transition advTm="5504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99392"/>
            <a:ext cx="7916771" cy="32167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93" y="3039664"/>
            <a:ext cx="4507031" cy="36697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9420"/>
      </p:ext>
    </p:extLst>
  </p:cSld>
  <p:clrMapOvr>
    <a:masterClrMapping/>
  </p:clrMapOvr>
  <p:transition advTm="21595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084168" y="109538"/>
            <a:ext cx="171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/>
              <a:t>Altri templi</a:t>
            </a:r>
          </a:p>
        </p:txBody>
      </p:sp>
      <p:pic>
        <p:nvPicPr>
          <p:cNvPr id="52229" name="Picture 5" descr="PICT35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" y="188913"/>
            <a:ext cx="4116387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ThuggaTCaelesPi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4" y="3429000"/>
            <a:ext cx="3751262" cy="321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PICT37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0187"/>
            <a:ext cx="3517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Tebessa TMiner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61" y="676274"/>
            <a:ext cx="4511675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ThuggaTSatPi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36949"/>
            <a:ext cx="1878013" cy="314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5447"/>
      </p:ext>
    </p:extLst>
  </p:cSld>
  <p:clrMapOvr>
    <a:masterClrMapping/>
  </p:clrMapOvr>
  <p:transition advTm="1753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4608</TotalTime>
  <Words>9</Words>
  <Application>Microsoft Office PowerPoint</Application>
  <PresentationFormat>Presentazione su schermo (4:3)</PresentationFormat>
  <Paragraphs>8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282</cp:revision>
  <dcterms:created xsi:type="dcterms:W3CDTF">2003-04-12T20:51:41Z</dcterms:created>
  <dcterms:modified xsi:type="dcterms:W3CDTF">2020-05-20T10:42:12Z</dcterms:modified>
</cp:coreProperties>
</file>