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81" r:id="rId2"/>
    <p:sldId id="282" r:id="rId3"/>
    <p:sldId id="274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44"/>
    <p:restoredTop sz="94729"/>
  </p:normalViewPr>
  <p:slideViewPr>
    <p:cSldViewPr snapToGrid="0" snapToObjects="1">
      <p:cViewPr varScale="1">
        <p:scale>
          <a:sx n="70" d="100"/>
          <a:sy n="70" d="100"/>
        </p:scale>
        <p:origin x="7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5/20/2020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5/20/2020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334961-B490-664F-A9AF-2763EEA263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05660" y="2150153"/>
            <a:ext cx="6425608" cy="1528997"/>
          </a:xfrm>
        </p:spPr>
        <p:txBody>
          <a:bodyPr/>
          <a:lstStyle/>
          <a:p>
            <a:r>
              <a:rPr lang="it-IT" sz="4050" b="1" dirty="0"/>
              <a:t>Geografia</a:t>
            </a:r>
            <a:r>
              <a:rPr lang="it-IT" sz="3000" b="1" dirty="0"/>
              <a:t/>
            </a:r>
            <a:br>
              <a:rPr lang="it-IT" sz="3000" b="1" dirty="0"/>
            </a:br>
            <a:r>
              <a:rPr lang="it-IT" sz="3000" dirty="0"/>
              <a:t/>
            </a:r>
            <a:br>
              <a:rPr lang="it-IT" sz="3000" dirty="0"/>
            </a:br>
            <a:r>
              <a:rPr lang="it-IT" sz="3000" dirty="0"/>
              <a:t>Sergio Zilli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83FBC90-E5F9-594F-A8B9-0C595B6A5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90315" y="4027669"/>
            <a:ext cx="5123755" cy="1068050"/>
          </a:xfrm>
        </p:spPr>
        <p:txBody>
          <a:bodyPr>
            <a:normAutofit fontScale="70000" lnSpcReduction="20000"/>
          </a:bodyPr>
          <a:lstStyle/>
          <a:p>
            <a:r>
              <a:rPr lang="it-IT" dirty="0" err="1"/>
              <a:t>cod</a:t>
            </a:r>
            <a:r>
              <a:rPr lang="it-IT" dirty="0"/>
              <a:t>: </a:t>
            </a:r>
            <a:r>
              <a:rPr lang="it-IT" i="1" dirty="0"/>
              <a:t>006LE </a:t>
            </a:r>
          </a:p>
          <a:p>
            <a:r>
              <a:rPr lang="it-IT" dirty="0"/>
              <a:t>Corso di Laurea: Discipline storiche e filosofiche</a:t>
            </a:r>
            <a:br>
              <a:rPr lang="it-IT" dirty="0"/>
            </a:br>
            <a:endParaRPr lang="it-IT" dirty="0"/>
          </a:p>
          <a:p>
            <a:r>
              <a:rPr lang="it-IT" b="1" dirty="0" err="1"/>
              <a:t>a.a</a:t>
            </a:r>
            <a:r>
              <a:rPr lang="it-IT" b="1" dirty="0"/>
              <a:t>. 2019-2020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91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68"/>
    </mc:Choice>
    <mc:Fallback xmlns="">
      <p:transition spd="slow" advTm="13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59D3CC-8611-FE4B-8ED7-3CBC33D81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Presentazione n. </a:t>
            </a:r>
            <a:r>
              <a:rPr lang="it-IT" b="1" dirty="0" smtClean="0"/>
              <a:t>51 </a:t>
            </a:r>
            <a:r>
              <a:rPr lang="it-IT" b="1" dirty="0"/>
              <a:t>(con audio)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C31E181-CE6D-4648-A6E7-DD8A85C19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it-IT" sz="48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it-IT" sz="4800" dirty="0">
                <a:solidFill>
                  <a:srgbClr val="FF0000"/>
                </a:solidFill>
              </a:rPr>
              <a:t>Geografia </a:t>
            </a:r>
            <a:r>
              <a:rPr lang="it-IT" sz="4800" dirty="0" smtClean="0">
                <a:solidFill>
                  <a:srgbClr val="FF0000"/>
                </a:solidFill>
              </a:rPr>
              <a:t>politica</a:t>
            </a:r>
            <a:endParaRPr lang="it-IT" sz="4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sz="48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it-IT" sz="4800" smtClean="0">
                <a:solidFill>
                  <a:srgbClr val="FF0000"/>
                </a:solidFill>
              </a:rPr>
              <a:t>7</a:t>
            </a:r>
            <a:endParaRPr lang="it-IT" sz="4800" dirty="0">
              <a:solidFill>
                <a:srgbClr val="FF0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99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12"/>
    </mc:Choice>
    <mc:Fallback xmlns="">
      <p:transition spd="slow" advTm="6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8D3FDB1-CAA8-F445-B278-F6F4EF2DD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Le </a:t>
            </a:r>
            <a:r>
              <a:rPr lang="it-IT" dirty="0" smtClean="0"/>
              <a:t>istituzioni </a:t>
            </a:r>
            <a:r>
              <a:rPr lang="it-IT" dirty="0"/>
              <a:t>internazionali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D433BEC-1141-FD42-B755-86117A725C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5999"/>
            <a:ext cx="9601200" cy="376755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it-IT" dirty="0"/>
              <a:t>Dopo le guerre del </a:t>
            </a:r>
            <a:r>
              <a:rPr lang="it-IT" dirty="0" smtClean="0"/>
              <a:t>‘900</a:t>
            </a:r>
            <a:r>
              <a:rPr lang="it-IT" dirty="0"/>
              <a:t>, per aumento della sicurezza </a:t>
            </a:r>
            <a:r>
              <a:rPr lang="it-IT" dirty="0" smtClean="0"/>
              <a:t>politica (pace) e </a:t>
            </a:r>
            <a:r>
              <a:rPr lang="it-IT" dirty="0"/>
              <a:t>il miglioramento delle relazioni commerciali.</a:t>
            </a:r>
          </a:p>
          <a:p>
            <a:pPr marL="0" indent="0">
              <a:buNone/>
            </a:pPr>
            <a:r>
              <a:rPr lang="it-IT" b="1" dirty="0"/>
              <a:t>ONU</a:t>
            </a:r>
            <a:r>
              <a:rPr lang="it-IT" dirty="0"/>
              <a:t> (1945). Oggi ne fanno parte 193 dei 205 Stati del mondo. </a:t>
            </a:r>
          </a:p>
          <a:p>
            <a:pPr marL="0" indent="0">
              <a:buNone/>
            </a:pPr>
            <a:r>
              <a:rPr lang="it-IT" dirty="0"/>
              <a:t>	</a:t>
            </a:r>
            <a:r>
              <a:rPr lang="it-IT" dirty="0" smtClean="0"/>
              <a:t>Organismi: FAO</a:t>
            </a:r>
            <a:r>
              <a:rPr lang="it-IT" dirty="0"/>
              <a:t>, OMS, Consiglio di Sicurezza, Assemblea generale,  Corte di giustizia.</a:t>
            </a:r>
          </a:p>
          <a:p>
            <a:pPr marL="0" indent="0">
              <a:buNone/>
            </a:pPr>
            <a:r>
              <a:rPr lang="it-IT" b="1" dirty="0"/>
              <a:t>Unione Europea</a:t>
            </a:r>
            <a:r>
              <a:rPr lang="it-IT" dirty="0"/>
              <a:t>. Per la cooperazione economica e la coesione territoriale e sociale dei </a:t>
            </a:r>
            <a:r>
              <a:rPr lang="it-IT" dirty="0" smtClean="0"/>
              <a:t>Paesi </a:t>
            </a:r>
            <a:r>
              <a:rPr lang="it-IT" dirty="0"/>
              <a:t>dell’Europa</a:t>
            </a:r>
          </a:p>
          <a:p>
            <a:pPr>
              <a:buFontTx/>
              <a:buChar char="-"/>
            </a:pPr>
            <a:r>
              <a:rPr lang="it-IT" dirty="0"/>
              <a:t>1944: Benelux – Belgio/Paesi Bassi /Lussemburgo: unione doganale</a:t>
            </a:r>
          </a:p>
          <a:p>
            <a:pPr>
              <a:buFontTx/>
              <a:buChar char="-"/>
            </a:pPr>
            <a:r>
              <a:rPr lang="it-IT" dirty="0"/>
              <a:t>1946: piano Marshall</a:t>
            </a:r>
          </a:p>
          <a:p>
            <a:pPr>
              <a:buFontTx/>
              <a:buChar char="-"/>
            </a:pPr>
            <a:r>
              <a:rPr lang="it-IT" dirty="0"/>
              <a:t>1952: CECA (Comunità </a:t>
            </a:r>
            <a:r>
              <a:rPr lang="it-IT" dirty="0" smtClean="0"/>
              <a:t>Europea </a:t>
            </a:r>
            <a:r>
              <a:rPr lang="it-IT" dirty="0"/>
              <a:t>del </a:t>
            </a:r>
            <a:r>
              <a:rPr lang="it-IT" dirty="0" smtClean="0"/>
              <a:t>Carbone </a:t>
            </a:r>
            <a:r>
              <a:rPr lang="it-IT" dirty="0"/>
              <a:t>e </a:t>
            </a:r>
            <a:r>
              <a:rPr lang="it-IT" dirty="0" smtClean="0"/>
              <a:t>dell’Acciaio</a:t>
            </a:r>
            <a:r>
              <a:rPr lang="it-IT" dirty="0"/>
              <a:t>) – Benelux + Francia, Germania e Italia</a:t>
            </a:r>
          </a:p>
          <a:p>
            <a:pPr>
              <a:buFontTx/>
              <a:buChar char="-"/>
            </a:pPr>
            <a:r>
              <a:rPr lang="it-IT" dirty="0"/>
              <a:t>1957: Trattato di </a:t>
            </a:r>
            <a:r>
              <a:rPr lang="it-IT" smtClean="0"/>
              <a:t>Roma, istituisce </a:t>
            </a:r>
            <a:r>
              <a:rPr lang="it-IT" dirty="0"/>
              <a:t>la Comunità Economica Europea (stessi Stati CECA)</a:t>
            </a:r>
          </a:p>
          <a:p>
            <a:pPr>
              <a:buFontTx/>
              <a:buChar char="-"/>
            </a:pPr>
            <a:r>
              <a:rPr lang="it-IT" dirty="0"/>
              <a:t>1967: Trattato di Bruxelles, anche cooperazione politica. Diventa Comunità Europea</a:t>
            </a:r>
          </a:p>
          <a:p>
            <a:pPr>
              <a:buFontTx/>
              <a:buChar char="-"/>
            </a:pPr>
            <a:r>
              <a:rPr lang="it-IT" dirty="0"/>
              <a:t>1981: entrano a far parte Danimarca, Irlanda, UK, Grecia, Portogallo e Spagna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05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5230"/>
    </mc:Choice>
    <mc:Fallback xmlns="">
      <p:transition spd="slow" advTm="1545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itaglio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Ritaglio</Template>
  <TotalTime>2715</TotalTime>
  <Words>63</Words>
  <Application>Microsoft Office PowerPoint</Application>
  <PresentationFormat>Widescreen</PresentationFormat>
  <Paragraphs>20</Paragraphs>
  <Slides>3</Slides>
  <Notes>0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</vt:i4>
      </vt:variant>
    </vt:vector>
  </HeadingPairs>
  <TitlesOfParts>
    <vt:vector size="5" baseType="lpstr">
      <vt:lpstr>Franklin Gothic Book</vt:lpstr>
      <vt:lpstr>Ritaglio</vt:lpstr>
      <vt:lpstr>Geografia  Sergio Zilli</vt:lpstr>
      <vt:lpstr>Presentazione n. 51 (con audio)</vt:lpstr>
      <vt:lpstr>Le istituzioni internazionali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sergio zilli</dc:creator>
  <cp:lastModifiedBy>sergio zilli</cp:lastModifiedBy>
  <cp:revision>38</cp:revision>
  <dcterms:created xsi:type="dcterms:W3CDTF">2020-05-12T16:17:53Z</dcterms:created>
  <dcterms:modified xsi:type="dcterms:W3CDTF">2020-05-20T21:42:10Z</dcterms:modified>
</cp:coreProperties>
</file>