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25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82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0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00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6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15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53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48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0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98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8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BCAC-096D-4838-8E49-8905439EFAA7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EC80-49C3-43B5-9B58-50A3F92B4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1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8091" y="718457"/>
            <a:ext cx="10084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Setup sperimentale e </a:t>
            </a:r>
            <a:r>
              <a:rPr lang="it-IT" b="1" dirty="0" err="1" smtClean="0">
                <a:solidFill>
                  <a:srgbClr val="FF0000"/>
                </a:solidFill>
              </a:rPr>
              <a:t>workup</a:t>
            </a:r>
            <a:r>
              <a:rPr lang="it-IT" b="1" dirty="0" smtClean="0">
                <a:solidFill>
                  <a:srgbClr val="FF0000"/>
                </a:solidFill>
              </a:rPr>
              <a:t> in sintesi organica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In quale stato si trovano i reagenti? Sono solidi, liquidi, gas? Sono in soluzione?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Sono sensibili all’acqua, all’aria, alla luce?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La reazione che voglio ottenere è l’unica che può avvenire?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Su quali parametri posso agire per indirizzare la reattività?  Solvente, temperatura, catalisi (incluso il </a:t>
            </a:r>
            <a:r>
              <a:rPr lang="it-IT" dirty="0" err="1" smtClean="0"/>
              <a:t>pH</a:t>
            </a:r>
            <a:r>
              <a:rPr lang="it-IT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Quanto sono reattivi i reagenti? Ho necessità di controllare la reattività?</a:t>
            </a:r>
          </a:p>
          <a:p>
            <a:endParaRPr lang="it-IT" dirty="0"/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In quale ambiente viene condotta la reazione? In soluzione organica, senza solvente, in trasferimento di fase, in fase solida.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Come preparo i solventi ed i reagenti?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Quali sono i prodotti di scarto e i sottoprodotti? Sono tossici o pericolosi?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Come separo il prodotto desiderato presente nel grezzo di reazione?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Come lo purifico dopo averlo separato?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Come verifico il successo della reazione?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Come smaltisco i prodotti di scarto?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Come conservo il prodotto voluto?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33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81" y="1696523"/>
            <a:ext cx="6527438" cy="34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88" y="90703"/>
            <a:ext cx="9029623" cy="66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3" y="463251"/>
            <a:ext cx="4499688" cy="18557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618" y="1631918"/>
            <a:ext cx="8957096" cy="50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94" y="244779"/>
            <a:ext cx="7579081" cy="21622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93" y="2748525"/>
            <a:ext cx="5258214" cy="37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8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84" y="778265"/>
            <a:ext cx="9718631" cy="5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48" y="1587961"/>
            <a:ext cx="9646103" cy="36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12" y="1099429"/>
            <a:ext cx="9573576" cy="46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2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6" y="882304"/>
            <a:ext cx="6817547" cy="50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358" y="837070"/>
            <a:ext cx="6781283" cy="51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6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74" y="832546"/>
            <a:ext cx="8703251" cy="51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1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34" y="154031"/>
            <a:ext cx="9319732" cy="65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11" y="0"/>
            <a:ext cx="8775778" cy="49757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672" y="4798392"/>
            <a:ext cx="6486655" cy="20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20" y="1185375"/>
            <a:ext cx="8993360" cy="44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6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48" y="424509"/>
            <a:ext cx="9646103" cy="27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6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5" y="1642242"/>
            <a:ext cx="9501049" cy="35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13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43" y="2071968"/>
            <a:ext cx="9537313" cy="27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4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0" y="1452257"/>
            <a:ext cx="9609840" cy="39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3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39" y="714937"/>
            <a:ext cx="9428522" cy="54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361" y="1317422"/>
            <a:ext cx="5970639" cy="42231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7423"/>
            <a:ext cx="6008633" cy="36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5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59" y="565154"/>
            <a:ext cx="4704695" cy="57276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69" y="146512"/>
            <a:ext cx="5221454" cy="65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67" y="630955"/>
            <a:ext cx="6424265" cy="55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9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844" y="656286"/>
            <a:ext cx="6484312" cy="55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22" y="624468"/>
            <a:ext cx="6708756" cy="5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34" y="217359"/>
            <a:ext cx="9319732" cy="64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92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164</Words>
  <Application>Microsoft Office PowerPoint</Application>
  <PresentationFormat>Widescreen</PresentationFormat>
  <Paragraphs>17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dscfberti2</dc:creator>
  <cp:lastModifiedBy>dscfberti2</cp:lastModifiedBy>
  <cp:revision>11</cp:revision>
  <dcterms:created xsi:type="dcterms:W3CDTF">2020-05-18T15:25:01Z</dcterms:created>
  <dcterms:modified xsi:type="dcterms:W3CDTF">2020-05-18T16:36:36Z</dcterms:modified>
</cp:coreProperties>
</file>