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9" r:id="rId2"/>
    <p:sldId id="270" r:id="rId3"/>
    <p:sldId id="271" r:id="rId4"/>
    <p:sldId id="272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47226"/>
  </p:normalViewPr>
  <p:slideViewPr>
    <p:cSldViewPr snapToGrid="0" snapToObjects="1">
      <p:cViewPr varScale="1">
        <p:scale>
          <a:sx n="50" d="100"/>
          <a:sy n="50" d="100"/>
        </p:scale>
        <p:origin x="2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B5CDC3-D45D-8A48-8594-393696449ABB}" type="doc">
      <dgm:prSet loTypeId="urn:microsoft.com/office/officeart/2008/layout/AscendingPictureAccent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EA33BE0-0DAC-6143-90EC-B518B07C8F6D}">
      <dgm:prSet/>
      <dgm:spPr/>
      <dgm:t>
        <a:bodyPr/>
        <a:lstStyle/>
        <a:p>
          <a:r>
            <a:rPr lang="it-IT" dirty="0"/>
            <a:t>Numerosi farmaci</a:t>
          </a:r>
        </a:p>
      </dgm:t>
    </dgm:pt>
    <dgm:pt modelId="{479FEDA9-ECE9-0542-A04A-B2DFF1F02E46}" type="parTrans" cxnId="{B75B267A-06A8-CE49-8DEC-B39A9298481F}">
      <dgm:prSet/>
      <dgm:spPr/>
      <dgm:t>
        <a:bodyPr/>
        <a:lstStyle/>
        <a:p>
          <a:endParaRPr lang="en-US"/>
        </a:p>
      </dgm:t>
    </dgm:pt>
    <dgm:pt modelId="{616208D4-2A2E-6141-BAE4-8C80BE5E5AA7}" type="sibTrans" cxnId="{B75B267A-06A8-CE49-8DEC-B39A9298481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en-US"/>
        </a:p>
      </dgm:t>
    </dgm:pt>
    <dgm:pt modelId="{387796CC-06DB-9645-B8A6-F129C52F6E9D}">
      <dgm:prSet/>
      <dgm:spPr/>
      <dgm:t>
        <a:bodyPr/>
        <a:lstStyle/>
        <a:p>
          <a:r>
            <a:rPr lang="it-IT" dirty="0"/>
            <a:t>In fase preclinica </a:t>
          </a:r>
        </a:p>
      </dgm:t>
    </dgm:pt>
    <dgm:pt modelId="{5F8E0735-7090-9B43-9E7D-82F192797771}" type="parTrans" cxnId="{C5F63397-C4B4-A14B-BDC0-E580147A4632}">
      <dgm:prSet/>
      <dgm:spPr/>
      <dgm:t>
        <a:bodyPr/>
        <a:lstStyle/>
        <a:p>
          <a:endParaRPr lang="en-US"/>
        </a:p>
      </dgm:t>
    </dgm:pt>
    <dgm:pt modelId="{5B2865C6-1407-FA43-9102-0EF8EF8C8C73}" type="sibTrans" cxnId="{C5F63397-C4B4-A14B-BDC0-E580147A4632}">
      <dgm:prSet/>
      <dgm:spPr/>
      <dgm:t>
        <a:bodyPr/>
        <a:lstStyle/>
        <a:p>
          <a:endParaRPr lang="en-US"/>
        </a:p>
      </dgm:t>
    </dgm:pt>
    <dgm:pt modelId="{E5D819C9-0FFB-7143-9864-6B9C1FC04F61}">
      <dgm:prSet/>
      <dgm:spPr/>
      <dgm:t>
        <a:bodyPr/>
        <a:lstStyle/>
        <a:p>
          <a:r>
            <a:rPr lang="it-IT"/>
            <a:t>In fase clinica</a:t>
          </a:r>
        </a:p>
      </dgm:t>
    </dgm:pt>
    <dgm:pt modelId="{780DCC4B-8566-714A-897B-0305D02C951C}" type="parTrans" cxnId="{05DD271E-1678-8741-B210-AFF32B3CACB8}">
      <dgm:prSet/>
      <dgm:spPr/>
      <dgm:t>
        <a:bodyPr/>
        <a:lstStyle/>
        <a:p>
          <a:endParaRPr lang="en-US"/>
        </a:p>
      </dgm:t>
    </dgm:pt>
    <dgm:pt modelId="{EAEE9BE3-3CEF-4B4F-9DF6-6511001C82C7}" type="sibTrans" cxnId="{05DD271E-1678-8741-B210-AFF32B3CACB8}">
      <dgm:prSet/>
      <dgm:spPr/>
      <dgm:t>
        <a:bodyPr/>
        <a:lstStyle/>
        <a:p>
          <a:endParaRPr lang="en-US"/>
        </a:p>
      </dgm:t>
    </dgm:pt>
    <dgm:pt modelId="{AEE4BF6C-933D-9E4C-8634-44941C8CF2A1}">
      <dgm:prSet/>
      <dgm:spPr/>
      <dgm:t>
        <a:bodyPr/>
        <a:lstStyle/>
        <a:p>
          <a:r>
            <a:rPr lang="it-IT"/>
            <a:t>Sviluppo vaccini </a:t>
          </a:r>
        </a:p>
      </dgm:t>
    </dgm:pt>
    <dgm:pt modelId="{C3D09F19-F5B8-3240-BF02-4C425905C3DA}" type="parTrans" cxnId="{D83BEA07-DEB8-2C41-8B18-5F8B74C81377}">
      <dgm:prSet/>
      <dgm:spPr/>
      <dgm:t>
        <a:bodyPr/>
        <a:lstStyle/>
        <a:p>
          <a:endParaRPr lang="en-US"/>
        </a:p>
      </dgm:t>
    </dgm:pt>
    <dgm:pt modelId="{3130178B-F3C2-3746-AE1F-F99847B6AA2E}" type="sibTrans" cxnId="{D83BEA07-DEB8-2C41-8B18-5F8B74C81377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  <dgm:pt modelId="{A8DB96C6-8A8D-ED49-984F-AD08066B3783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it-IT" sz="2100" dirty="0"/>
            <a:t>•  Prevenzione </a:t>
          </a:r>
        </a:p>
      </dgm:t>
    </dgm:pt>
    <dgm:pt modelId="{178EF568-15AB-F54F-BE59-C73EBCAEF939}" type="parTrans" cxnId="{EC893B51-BC6C-C146-A407-3F59720ADD1F}">
      <dgm:prSet/>
      <dgm:spPr/>
      <dgm:t>
        <a:bodyPr/>
        <a:lstStyle/>
        <a:p>
          <a:endParaRPr lang="en-US"/>
        </a:p>
      </dgm:t>
    </dgm:pt>
    <dgm:pt modelId="{3563C13B-08FF-9D43-99C0-6F8A0AD3AF5E}" type="sibTrans" cxnId="{EC893B51-BC6C-C146-A407-3F59720ADD1F}">
      <dgm:prSet/>
      <dgm:spPr/>
      <dgm:t>
        <a:bodyPr/>
        <a:lstStyle/>
        <a:p>
          <a:endParaRPr lang="en-US"/>
        </a:p>
      </dgm:t>
    </dgm:pt>
    <dgm:pt modelId="{D5A68734-E94E-5E49-97F4-0A55DCF86EAD}">
      <dgm:prSet/>
      <dgm:spPr/>
      <dgm:t>
        <a:bodyPr/>
        <a:lstStyle/>
        <a:p>
          <a:r>
            <a:rPr lang="it-IT" dirty="0"/>
            <a:t>Finanziamenti per la ricerca </a:t>
          </a:r>
        </a:p>
      </dgm:t>
    </dgm:pt>
    <dgm:pt modelId="{E756AE6A-0E28-3542-9F4A-B17913C7706B}" type="parTrans" cxnId="{0041A70C-EC4E-0A44-B914-9252CF78EA89}">
      <dgm:prSet/>
      <dgm:spPr/>
      <dgm:t>
        <a:bodyPr/>
        <a:lstStyle/>
        <a:p>
          <a:endParaRPr lang="en-US"/>
        </a:p>
      </dgm:t>
    </dgm:pt>
    <dgm:pt modelId="{601E6295-F85B-3447-96F8-99FC483C33B8}" type="sibTrans" cxnId="{0041A70C-EC4E-0A44-B914-9252CF78EA8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</dgm:spPr>
      <dgm:t>
        <a:bodyPr/>
        <a:lstStyle/>
        <a:p>
          <a:endParaRPr lang="en-US"/>
        </a:p>
      </dgm:t>
    </dgm:pt>
    <dgm:pt modelId="{B9DA0FE4-1701-3E46-9702-00A327556C2E}" type="pres">
      <dgm:prSet presAssocID="{6BB5CDC3-D45D-8A48-8594-393696449ABB}" presName="Name0" presStyleCnt="0">
        <dgm:presLayoutVars>
          <dgm:chMax val="7"/>
          <dgm:chPref val="7"/>
          <dgm:dir/>
        </dgm:presLayoutVars>
      </dgm:prSet>
      <dgm:spPr/>
    </dgm:pt>
    <dgm:pt modelId="{F555AD0C-411E-DC42-8523-DED553BA5C84}" type="pres">
      <dgm:prSet presAssocID="{6BB5CDC3-D45D-8A48-8594-393696449ABB}" presName="dot1" presStyleLbl="alignNode1" presStyleIdx="0" presStyleCnt="12"/>
      <dgm:spPr/>
    </dgm:pt>
    <dgm:pt modelId="{F1DA78D7-24EB-284C-8427-33409716F6BC}" type="pres">
      <dgm:prSet presAssocID="{6BB5CDC3-D45D-8A48-8594-393696449ABB}" presName="dot2" presStyleLbl="alignNode1" presStyleIdx="1" presStyleCnt="12"/>
      <dgm:spPr/>
    </dgm:pt>
    <dgm:pt modelId="{EE9710BD-EFC1-8844-A78F-2E8F8005D52A}" type="pres">
      <dgm:prSet presAssocID="{6BB5CDC3-D45D-8A48-8594-393696449ABB}" presName="dot3" presStyleLbl="alignNode1" presStyleIdx="2" presStyleCnt="12"/>
      <dgm:spPr/>
    </dgm:pt>
    <dgm:pt modelId="{42CCDD3F-1C2D-7042-AD01-41DF3239E79E}" type="pres">
      <dgm:prSet presAssocID="{6BB5CDC3-D45D-8A48-8594-393696449ABB}" presName="dot4" presStyleLbl="alignNode1" presStyleIdx="3" presStyleCnt="12"/>
      <dgm:spPr/>
    </dgm:pt>
    <dgm:pt modelId="{A4D629AC-95C9-8845-974D-DABD4F57B158}" type="pres">
      <dgm:prSet presAssocID="{6BB5CDC3-D45D-8A48-8594-393696449ABB}" presName="dot5" presStyleLbl="alignNode1" presStyleIdx="4" presStyleCnt="12"/>
      <dgm:spPr/>
    </dgm:pt>
    <dgm:pt modelId="{ED2D3859-0778-A946-B26F-3897D37D7279}" type="pres">
      <dgm:prSet presAssocID="{6BB5CDC3-D45D-8A48-8594-393696449ABB}" presName="dotArrow1" presStyleLbl="alignNode1" presStyleIdx="5" presStyleCnt="12"/>
      <dgm:spPr/>
    </dgm:pt>
    <dgm:pt modelId="{5DBC8433-5487-B444-8D0D-98D12CAA173E}" type="pres">
      <dgm:prSet presAssocID="{6BB5CDC3-D45D-8A48-8594-393696449ABB}" presName="dotArrow2" presStyleLbl="alignNode1" presStyleIdx="6" presStyleCnt="12"/>
      <dgm:spPr/>
    </dgm:pt>
    <dgm:pt modelId="{B444A658-E0CB-2144-8360-EB03EB2CEE97}" type="pres">
      <dgm:prSet presAssocID="{6BB5CDC3-D45D-8A48-8594-393696449ABB}" presName="dotArrow3" presStyleLbl="alignNode1" presStyleIdx="7" presStyleCnt="12"/>
      <dgm:spPr/>
    </dgm:pt>
    <dgm:pt modelId="{D3C44DEC-412F-DB40-9E7F-DC08281655D9}" type="pres">
      <dgm:prSet presAssocID="{6BB5CDC3-D45D-8A48-8594-393696449ABB}" presName="dotArrow4" presStyleLbl="alignNode1" presStyleIdx="8" presStyleCnt="12"/>
      <dgm:spPr/>
    </dgm:pt>
    <dgm:pt modelId="{AB9E44D8-9870-A84D-B502-08A2EEBE3770}" type="pres">
      <dgm:prSet presAssocID="{6BB5CDC3-D45D-8A48-8594-393696449ABB}" presName="dotArrow5" presStyleLbl="alignNode1" presStyleIdx="9" presStyleCnt="12"/>
      <dgm:spPr/>
    </dgm:pt>
    <dgm:pt modelId="{868BB755-424A-9947-A338-FCF7888DD800}" type="pres">
      <dgm:prSet presAssocID="{6BB5CDC3-D45D-8A48-8594-393696449ABB}" presName="dotArrow6" presStyleLbl="alignNode1" presStyleIdx="10" presStyleCnt="12"/>
      <dgm:spPr/>
    </dgm:pt>
    <dgm:pt modelId="{4F195F27-2267-0D46-8412-AF933157FDF9}" type="pres">
      <dgm:prSet presAssocID="{6BB5CDC3-D45D-8A48-8594-393696449ABB}" presName="dotArrow7" presStyleLbl="alignNode1" presStyleIdx="11" presStyleCnt="12"/>
      <dgm:spPr/>
    </dgm:pt>
    <dgm:pt modelId="{2108CD57-D9C0-6848-A02F-A439CB4BAF01}" type="pres">
      <dgm:prSet presAssocID="{4EA33BE0-0DAC-6143-90EC-B518B07C8F6D}" presName="parTx1" presStyleLbl="node1" presStyleIdx="0" presStyleCnt="3"/>
      <dgm:spPr/>
    </dgm:pt>
    <dgm:pt modelId="{1341FCAF-8ABC-094C-83C7-5904E018F8F6}" type="pres">
      <dgm:prSet presAssocID="{4EA33BE0-0DAC-6143-90EC-B518B07C8F6D}" presName="desTx1" presStyleLbl="revTx" presStyleIdx="0" presStyleCnt="2">
        <dgm:presLayoutVars>
          <dgm:bulletEnabled val="1"/>
        </dgm:presLayoutVars>
      </dgm:prSet>
      <dgm:spPr/>
    </dgm:pt>
    <dgm:pt modelId="{CF5283CD-C2B5-D744-BF52-DFE0D8D6DED4}" type="pres">
      <dgm:prSet presAssocID="{616208D4-2A2E-6141-BAE4-8C80BE5E5AA7}" presName="picture1" presStyleCnt="0"/>
      <dgm:spPr/>
    </dgm:pt>
    <dgm:pt modelId="{B1CC0E82-1C89-1F4C-9E57-41A4732D1ED3}" type="pres">
      <dgm:prSet presAssocID="{616208D4-2A2E-6141-BAE4-8C80BE5E5AA7}" presName="imageRepeatNode" presStyleLbl="fgImgPlace1" presStyleIdx="0" presStyleCnt="3"/>
      <dgm:spPr/>
    </dgm:pt>
    <dgm:pt modelId="{64785EC6-9F2B-3C4F-93AC-0BFFFBB55174}" type="pres">
      <dgm:prSet presAssocID="{AEE4BF6C-933D-9E4C-8634-44941C8CF2A1}" presName="parTx2" presStyleLbl="node1" presStyleIdx="1" presStyleCnt="3"/>
      <dgm:spPr/>
    </dgm:pt>
    <dgm:pt modelId="{93C92022-19B4-FE47-96CA-D41DFBF9F614}" type="pres">
      <dgm:prSet presAssocID="{AEE4BF6C-933D-9E4C-8634-44941C8CF2A1}" presName="desTx2" presStyleLbl="revTx" presStyleIdx="1" presStyleCnt="2" custScaleX="146487" custLinFactNeighborX="27094" custLinFactNeighborY="-2145">
        <dgm:presLayoutVars>
          <dgm:bulletEnabled val="1"/>
        </dgm:presLayoutVars>
      </dgm:prSet>
      <dgm:spPr/>
    </dgm:pt>
    <dgm:pt modelId="{1AB666A6-AB9C-2D4D-83A0-C6E970ACE6C1}" type="pres">
      <dgm:prSet presAssocID="{3130178B-F3C2-3746-AE1F-F99847B6AA2E}" presName="picture2" presStyleCnt="0"/>
      <dgm:spPr/>
    </dgm:pt>
    <dgm:pt modelId="{EBD72326-3BA3-9F4F-9AA1-794594AC35A6}" type="pres">
      <dgm:prSet presAssocID="{3130178B-F3C2-3746-AE1F-F99847B6AA2E}" presName="imageRepeatNode" presStyleLbl="fgImgPlace1" presStyleIdx="1" presStyleCnt="3"/>
      <dgm:spPr/>
    </dgm:pt>
    <dgm:pt modelId="{B6E134B7-59EB-3147-99F4-25BA4317B11A}" type="pres">
      <dgm:prSet presAssocID="{D5A68734-E94E-5E49-97F4-0A55DCF86EAD}" presName="parTx3" presStyleLbl="node1" presStyleIdx="2" presStyleCnt="3"/>
      <dgm:spPr/>
    </dgm:pt>
    <dgm:pt modelId="{032F5CBA-C994-FE43-9843-F59B0E365E56}" type="pres">
      <dgm:prSet presAssocID="{601E6295-F85B-3447-96F8-99FC483C33B8}" presName="picture3" presStyleCnt="0"/>
      <dgm:spPr/>
    </dgm:pt>
    <dgm:pt modelId="{F82AC2AD-D6B9-BA41-85C5-E1573979F98D}" type="pres">
      <dgm:prSet presAssocID="{601E6295-F85B-3447-96F8-99FC483C33B8}" presName="imageRepeatNode" presStyleLbl="fgImgPlace1" presStyleIdx="2" presStyleCnt="3"/>
      <dgm:spPr/>
    </dgm:pt>
  </dgm:ptLst>
  <dgm:cxnLst>
    <dgm:cxn modelId="{D83BEA07-DEB8-2C41-8B18-5F8B74C81377}" srcId="{6BB5CDC3-D45D-8A48-8594-393696449ABB}" destId="{AEE4BF6C-933D-9E4C-8634-44941C8CF2A1}" srcOrd="1" destOrd="0" parTransId="{C3D09F19-F5B8-3240-BF02-4C425905C3DA}" sibTransId="{3130178B-F3C2-3746-AE1F-F99847B6AA2E}"/>
    <dgm:cxn modelId="{0041A70C-EC4E-0A44-B914-9252CF78EA89}" srcId="{6BB5CDC3-D45D-8A48-8594-393696449ABB}" destId="{D5A68734-E94E-5E49-97F4-0A55DCF86EAD}" srcOrd="2" destOrd="0" parTransId="{E756AE6A-0E28-3542-9F4A-B17913C7706B}" sibTransId="{601E6295-F85B-3447-96F8-99FC483C33B8}"/>
    <dgm:cxn modelId="{05DD271E-1678-8741-B210-AFF32B3CACB8}" srcId="{4EA33BE0-0DAC-6143-90EC-B518B07C8F6D}" destId="{E5D819C9-0FFB-7143-9864-6B9C1FC04F61}" srcOrd="1" destOrd="0" parTransId="{780DCC4B-8566-714A-897B-0305D02C951C}" sibTransId="{EAEE9BE3-3CEF-4B4F-9DF6-6511001C82C7}"/>
    <dgm:cxn modelId="{12BB7E3C-8061-3847-9F11-335E4D9516BE}" type="presOf" srcId="{D5A68734-E94E-5E49-97F4-0A55DCF86EAD}" destId="{B6E134B7-59EB-3147-99F4-25BA4317B11A}" srcOrd="0" destOrd="0" presId="urn:microsoft.com/office/officeart/2008/layout/AscendingPictureAccentProcess"/>
    <dgm:cxn modelId="{1898B245-C77C-E74E-AE57-B9E8B75B8C39}" type="presOf" srcId="{6BB5CDC3-D45D-8A48-8594-393696449ABB}" destId="{B9DA0FE4-1701-3E46-9702-00A327556C2E}" srcOrd="0" destOrd="0" presId="urn:microsoft.com/office/officeart/2008/layout/AscendingPictureAccentProcess"/>
    <dgm:cxn modelId="{EC893B51-BC6C-C146-A407-3F59720ADD1F}" srcId="{AEE4BF6C-933D-9E4C-8634-44941C8CF2A1}" destId="{A8DB96C6-8A8D-ED49-984F-AD08066B3783}" srcOrd="0" destOrd="0" parTransId="{178EF568-15AB-F54F-BE59-C73EBCAEF939}" sibTransId="{3563C13B-08FF-9D43-99C0-6F8A0AD3AF5E}"/>
    <dgm:cxn modelId="{BDC23065-1F05-A848-88C1-C7BA920159A5}" type="presOf" srcId="{3130178B-F3C2-3746-AE1F-F99847B6AA2E}" destId="{EBD72326-3BA3-9F4F-9AA1-794594AC35A6}" srcOrd="0" destOrd="0" presId="urn:microsoft.com/office/officeart/2008/layout/AscendingPictureAccentProcess"/>
    <dgm:cxn modelId="{B75B267A-06A8-CE49-8DEC-B39A9298481F}" srcId="{6BB5CDC3-D45D-8A48-8594-393696449ABB}" destId="{4EA33BE0-0DAC-6143-90EC-B518B07C8F6D}" srcOrd="0" destOrd="0" parTransId="{479FEDA9-ECE9-0542-A04A-B2DFF1F02E46}" sibTransId="{616208D4-2A2E-6141-BAE4-8C80BE5E5AA7}"/>
    <dgm:cxn modelId="{568F007C-BD24-F34B-8B35-26B3C8826587}" type="presOf" srcId="{AEE4BF6C-933D-9E4C-8634-44941C8CF2A1}" destId="{64785EC6-9F2B-3C4F-93AC-0BFFFBB55174}" srcOrd="0" destOrd="0" presId="urn:microsoft.com/office/officeart/2008/layout/AscendingPictureAccentProcess"/>
    <dgm:cxn modelId="{C5F63397-C4B4-A14B-BDC0-E580147A4632}" srcId="{4EA33BE0-0DAC-6143-90EC-B518B07C8F6D}" destId="{387796CC-06DB-9645-B8A6-F129C52F6E9D}" srcOrd="0" destOrd="0" parTransId="{5F8E0735-7090-9B43-9E7D-82F192797771}" sibTransId="{5B2865C6-1407-FA43-9102-0EF8EF8C8C73}"/>
    <dgm:cxn modelId="{479AE0A0-8002-1048-9287-B2E8EC133C6D}" type="presOf" srcId="{601E6295-F85B-3447-96F8-99FC483C33B8}" destId="{F82AC2AD-D6B9-BA41-85C5-E1573979F98D}" srcOrd="0" destOrd="0" presId="urn:microsoft.com/office/officeart/2008/layout/AscendingPictureAccentProcess"/>
    <dgm:cxn modelId="{95BC62A6-8DA3-F64D-8C6B-B011F032BEF8}" type="presOf" srcId="{616208D4-2A2E-6141-BAE4-8C80BE5E5AA7}" destId="{B1CC0E82-1C89-1F4C-9E57-41A4732D1ED3}" srcOrd="0" destOrd="0" presId="urn:microsoft.com/office/officeart/2008/layout/AscendingPictureAccentProcess"/>
    <dgm:cxn modelId="{AA97E0C7-3F20-D340-A3AE-9F81C65E90FB}" type="presOf" srcId="{387796CC-06DB-9645-B8A6-F129C52F6E9D}" destId="{1341FCAF-8ABC-094C-83C7-5904E018F8F6}" srcOrd="0" destOrd="0" presId="urn:microsoft.com/office/officeart/2008/layout/AscendingPictureAccentProcess"/>
    <dgm:cxn modelId="{876A7EDD-7009-614C-92BD-EA6FA6F40FCE}" type="presOf" srcId="{E5D819C9-0FFB-7143-9864-6B9C1FC04F61}" destId="{1341FCAF-8ABC-094C-83C7-5904E018F8F6}" srcOrd="0" destOrd="1" presId="urn:microsoft.com/office/officeart/2008/layout/AscendingPictureAccentProcess"/>
    <dgm:cxn modelId="{25FDE6E6-7E20-174A-A89B-51D4DF60FCC4}" type="presOf" srcId="{A8DB96C6-8A8D-ED49-984F-AD08066B3783}" destId="{93C92022-19B4-FE47-96CA-D41DFBF9F614}" srcOrd="0" destOrd="0" presId="urn:microsoft.com/office/officeart/2008/layout/AscendingPictureAccentProcess"/>
    <dgm:cxn modelId="{C2C456EC-EA49-534C-9405-B0CD30EF00DB}" type="presOf" srcId="{4EA33BE0-0DAC-6143-90EC-B518B07C8F6D}" destId="{2108CD57-D9C0-6848-A02F-A439CB4BAF01}" srcOrd="0" destOrd="0" presId="urn:microsoft.com/office/officeart/2008/layout/AscendingPictureAccentProcess"/>
    <dgm:cxn modelId="{41600CC0-CCBF-BB43-8B18-90245B9B36F7}" type="presParOf" srcId="{B9DA0FE4-1701-3E46-9702-00A327556C2E}" destId="{F555AD0C-411E-DC42-8523-DED553BA5C84}" srcOrd="0" destOrd="0" presId="urn:microsoft.com/office/officeart/2008/layout/AscendingPictureAccentProcess"/>
    <dgm:cxn modelId="{9F097D0C-CD5C-5943-B60A-207B09A4A9A8}" type="presParOf" srcId="{B9DA0FE4-1701-3E46-9702-00A327556C2E}" destId="{F1DA78D7-24EB-284C-8427-33409716F6BC}" srcOrd="1" destOrd="0" presId="urn:microsoft.com/office/officeart/2008/layout/AscendingPictureAccentProcess"/>
    <dgm:cxn modelId="{DB1E56C9-2B77-1047-9CC7-1E0BABA782A2}" type="presParOf" srcId="{B9DA0FE4-1701-3E46-9702-00A327556C2E}" destId="{EE9710BD-EFC1-8844-A78F-2E8F8005D52A}" srcOrd="2" destOrd="0" presId="urn:microsoft.com/office/officeart/2008/layout/AscendingPictureAccentProcess"/>
    <dgm:cxn modelId="{6B3312AE-3520-6941-A7BB-18DD014D5B65}" type="presParOf" srcId="{B9DA0FE4-1701-3E46-9702-00A327556C2E}" destId="{42CCDD3F-1C2D-7042-AD01-41DF3239E79E}" srcOrd="3" destOrd="0" presId="urn:microsoft.com/office/officeart/2008/layout/AscendingPictureAccentProcess"/>
    <dgm:cxn modelId="{FB80D16B-F18E-974F-8E7D-7363BC806C21}" type="presParOf" srcId="{B9DA0FE4-1701-3E46-9702-00A327556C2E}" destId="{A4D629AC-95C9-8845-974D-DABD4F57B158}" srcOrd="4" destOrd="0" presId="urn:microsoft.com/office/officeart/2008/layout/AscendingPictureAccentProcess"/>
    <dgm:cxn modelId="{B476EFDF-B6A9-044A-8AB1-4DDC10E93611}" type="presParOf" srcId="{B9DA0FE4-1701-3E46-9702-00A327556C2E}" destId="{ED2D3859-0778-A946-B26F-3897D37D7279}" srcOrd="5" destOrd="0" presId="urn:microsoft.com/office/officeart/2008/layout/AscendingPictureAccentProcess"/>
    <dgm:cxn modelId="{E484AB24-C57A-9149-9459-CB6476CD1DA5}" type="presParOf" srcId="{B9DA0FE4-1701-3E46-9702-00A327556C2E}" destId="{5DBC8433-5487-B444-8D0D-98D12CAA173E}" srcOrd="6" destOrd="0" presId="urn:microsoft.com/office/officeart/2008/layout/AscendingPictureAccentProcess"/>
    <dgm:cxn modelId="{75FB78FB-DDDA-244F-A8BA-E999CB37F51F}" type="presParOf" srcId="{B9DA0FE4-1701-3E46-9702-00A327556C2E}" destId="{B444A658-E0CB-2144-8360-EB03EB2CEE97}" srcOrd="7" destOrd="0" presId="urn:microsoft.com/office/officeart/2008/layout/AscendingPictureAccentProcess"/>
    <dgm:cxn modelId="{9D0F73B6-396E-3A44-A21A-E38E020ACCDA}" type="presParOf" srcId="{B9DA0FE4-1701-3E46-9702-00A327556C2E}" destId="{D3C44DEC-412F-DB40-9E7F-DC08281655D9}" srcOrd="8" destOrd="0" presId="urn:microsoft.com/office/officeart/2008/layout/AscendingPictureAccentProcess"/>
    <dgm:cxn modelId="{9EA700C1-027B-C344-8899-BD9CFCEAD9D8}" type="presParOf" srcId="{B9DA0FE4-1701-3E46-9702-00A327556C2E}" destId="{AB9E44D8-9870-A84D-B502-08A2EEBE3770}" srcOrd="9" destOrd="0" presId="urn:microsoft.com/office/officeart/2008/layout/AscendingPictureAccentProcess"/>
    <dgm:cxn modelId="{426D9300-3256-BF47-9387-5A67A5C3099F}" type="presParOf" srcId="{B9DA0FE4-1701-3E46-9702-00A327556C2E}" destId="{868BB755-424A-9947-A338-FCF7888DD800}" srcOrd="10" destOrd="0" presId="urn:microsoft.com/office/officeart/2008/layout/AscendingPictureAccentProcess"/>
    <dgm:cxn modelId="{3E912068-C7C3-1F48-A2B0-459A9A80B351}" type="presParOf" srcId="{B9DA0FE4-1701-3E46-9702-00A327556C2E}" destId="{4F195F27-2267-0D46-8412-AF933157FDF9}" srcOrd="11" destOrd="0" presId="urn:microsoft.com/office/officeart/2008/layout/AscendingPictureAccentProcess"/>
    <dgm:cxn modelId="{307FBC32-F158-9643-8DF8-2965FFB1B230}" type="presParOf" srcId="{B9DA0FE4-1701-3E46-9702-00A327556C2E}" destId="{2108CD57-D9C0-6848-A02F-A439CB4BAF01}" srcOrd="12" destOrd="0" presId="urn:microsoft.com/office/officeart/2008/layout/AscendingPictureAccentProcess"/>
    <dgm:cxn modelId="{4DD9F1AC-4A01-2643-8383-D38D005831DA}" type="presParOf" srcId="{B9DA0FE4-1701-3E46-9702-00A327556C2E}" destId="{1341FCAF-8ABC-094C-83C7-5904E018F8F6}" srcOrd="13" destOrd="0" presId="urn:microsoft.com/office/officeart/2008/layout/AscendingPictureAccentProcess"/>
    <dgm:cxn modelId="{7BA08D0B-B6DE-5F45-8000-B53C60AFA384}" type="presParOf" srcId="{B9DA0FE4-1701-3E46-9702-00A327556C2E}" destId="{CF5283CD-C2B5-D744-BF52-DFE0D8D6DED4}" srcOrd="14" destOrd="0" presId="urn:microsoft.com/office/officeart/2008/layout/AscendingPictureAccentProcess"/>
    <dgm:cxn modelId="{D8FEF7EB-6889-CD49-91A0-29EB000A3BE1}" type="presParOf" srcId="{CF5283CD-C2B5-D744-BF52-DFE0D8D6DED4}" destId="{B1CC0E82-1C89-1F4C-9E57-41A4732D1ED3}" srcOrd="0" destOrd="0" presId="urn:microsoft.com/office/officeart/2008/layout/AscendingPictureAccentProcess"/>
    <dgm:cxn modelId="{C97C53EA-FC45-7F4F-8F33-193881BBA18D}" type="presParOf" srcId="{B9DA0FE4-1701-3E46-9702-00A327556C2E}" destId="{64785EC6-9F2B-3C4F-93AC-0BFFFBB55174}" srcOrd="15" destOrd="0" presId="urn:microsoft.com/office/officeart/2008/layout/AscendingPictureAccentProcess"/>
    <dgm:cxn modelId="{ADF661F2-8B89-C24E-9185-8F62B4442DAB}" type="presParOf" srcId="{B9DA0FE4-1701-3E46-9702-00A327556C2E}" destId="{93C92022-19B4-FE47-96CA-D41DFBF9F614}" srcOrd="16" destOrd="0" presId="urn:microsoft.com/office/officeart/2008/layout/AscendingPictureAccentProcess"/>
    <dgm:cxn modelId="{F53689AA-A3DC-9242-AAC7-7BC4C1DABE8C}" type="presParOf" srcId="{B9DA0FE4-1701-3E46-9702-00A327556C2E}" destId="{1AB666A6-AB9C-2D4D-83A0-C6E970ACE6C1}" srcOrd="17" destOrd="0" presId="urn:microsoft.com/office/officeart/2008/layout/AscendingPictureAccentProcess"/>
    <dgm:cxn modelId="{63735E0C-978B-4548-A561-63FFB600F88E}" type="presParOf" srcId="{1AB666A6-AB9C-2D4D-83A0-C6E970ACE6C1}" destId="{EBD72326-3BA3-9F4F-9AA1-794594AC35A6}" srcOrd="0" destOrd="0" presId="urn:microsoft.com/office/officeart/2008/layout/AscendingPictureAccentProcess"/>
    <dgm:cxn modelId="{C4C6B8FF-2DF6-6647-BB1A-0C5421D51004}" type="presParOf" srcId="{B9DA0FE4-1701-3E46-9702-00A327556C2E}" destId="{B6E134B7-59EB-3147-99F4-25BA4317B11A}" srcOrd="18" destOrd="0" presId="urn:microsoft.com/office/officeart/2008/layout/AscendingPictureAccentProcess"/>
    <dgm:cxn modelId="{58149AB9-87FC-4941-A611-DF79A64C92CB}" type="presParOf" srcId="{B9DA0FE4-1701-3E46-9702-00A327556C2E}" destId="{032F5CBA-C994-FE43-9843-F59B0E365E56}" srcOrd="19" destOrd="0" presId="urn:microsoft.com/office/officeart/2008/layout/AscendingPictureAccentProcess"/>
    <dgm:cxn modelId="{B6A870A2-1BD9-CE44-8ACE-E823D7C7DD64}" type="presParOf" srcId="{032F5CBA-C994-FE43-9843-F59B0E365E56}" destId="{F82AC2AD-D6B9-BA41-85C5-E1573979F98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5AD0C-411E-DC42-8523-DED553BA5C84}">
      <dsp:nvSpPr>
        <dsp:cNvPr id="0" name=""/>
        <dsp:cNvSpPr/>
      </dsp:nvSpPr>
      <dsp:spPr>
        <a:xfrm>
          <a:off x="5473199" y="5068841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A78D7-24EB-284C-8427-33409716F6BC}">
      <dsp:nvSpPr>
        <dsp:cNvPr id="0" name=""/>
        <dsp:cNvSpPr/>
      </dsp:nvSpPr>
      <dsp:spPr>
        <a:xfrm>
          <a:off x="5219305" y="5191091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614413"/>
                <a:satOff val="-1584"/>
                <a:lumOff val="-10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4413"/>
                <a:satOff val="-1584"/>
                <a:lumOff val="-10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4413"/>
                <a:satOff val="-1584"/>
                <a:lumOff val="-10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14413"/>
              <a:satOff val="-1584"/>
              <a:lumOff val="-107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9710BD-EFC1-8844-A78F-2E8F8005D52A}">
      <dsp:nvSpPr>
        <dsp:cNvPr id="0" name=""/>
        <dsp:cNvSpPr/>
      </dsp:nvSpPr>
      <dsp:spPr>
        <a:xfrm>
          <a:off x="4953757" y="5287653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1228826"/>
                <a:satOff val="-3167"/>
                <a:lumOff val="-21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8826"/>
                <a:satOff val="-3167"/>
                <a:lumOff val="-21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8826"/>
                <a:satOff val="-3167"/>
                <a:lumOff val="-21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228826"/>
              <a:satOff val="-3167"/>
              <a:lumOff val="-213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CCDD3F-1C2D-7042-AD01-41DF3239E79E}">
      <dsp:nvSpPr>
        <dsp:cNvPr id="0" name=""/>
        <dsp:cNvSpPr/>
      </dsp:nvSpPr>
      <dsp:spPr>
        <a:xfrm>
          <a:off x="6691890" y="3653694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1843239"/>
                <a:satOff val="-4751"/>
                <a:lumOff val="-32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43239"/>
                <a:satOff val="-4751"/>
                <a:lumOff val="-32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43239"/>
                <a:satOff val="-4751"/>
                <a:lumOff val="-32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843239"/>
              <a:satOff val="-4751"/>
              <a:lumOff val="-32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D629AC-95C9-8845-974D-DABD4F57B158}">
      <dsp:nvSpPr>
        <dsp:cNvPr id="0" name=""/>
        <dsp:cNvSpPr/>
      </dsp:nvSpPr>
      <dsp:spPr>
        <a:xfrm>
          <a:off x="6590332" y="3902475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2457652"/>
                <a:satOff val="-6334"/>
                <a:lumOff val="-42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7652"/>
                <a:satOff val="-6334"/>
                <a:lumOff val="-42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7652"/>
                <a:satOff val="-6334"/>
                <a:lumOff val="-42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57652"/>
              <a:satOff val="-6334"/>
              <a:lumOff val="-427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2D3859-0778-A946-B26F-3897D37D7279}">
      <dsp:nvSpPr>
        <dsp:cNvPr id="0" name=""/>
        <dsp:cNvSpPr/>
      </dsp:nvSpPr>
      <dsp:spPr>
        <a:xfrm>
          <a:off x="6517910" y="1780944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3072065"/>
                <a:satOff val="-7918"/>
                <a:lumOff val="-53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72065"/>
                <a:satOff val="-7918"/>
                <a:lumOff val="-53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72065"/>
                <a:satOff val="-7918"/>
                <a:lumOff val="-53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072065"/>
              <a:satOff val="-7918"/>
              <a:lumOff val="-534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BC8433-5487-B444-8D0D-98D12CAA173E}">
      <dsp:nvSpPr>
        <dsp:cNvPr id="0" name=""/>
        <dsp:cNvSpPr/>
      </dsp:nvSpPr>
      <dsp:spPr>
        <a:xfrm>
          <a:off x="6704377" y="1662024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3686478"/>
                <a:satOff val="-9501"/>
                <a:lumOff val="-64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86478"/>
                <a:satOff val="-9501"/>
                <a:lumOff val="-64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86478"/>
                <a:satOff val="-9501"/>
                <a:lumOff val="-64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86478"/>
              <a:satOff val="-9501"/>
              <a:lumOff val="-641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44A658-E0CB-2144-8360-EB03EB2CEE97}">
      <dsp:nvSpPr>
        <dsp:cNvPr id="0" name=""/>
        <dsp:cNvSpPr/>
      </dsp:nvSpPr>
      <dsp:spPr>
        <a:xfrm>
          <a:off x="6891675" y="1543104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4300891"/>
                <a:satOff val="-11085"/>
                <a:lumOff val="-74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300891"/>
                <a:satOff val="-11085"/>
                <a:lumOff val="-74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300891"/>
                <a:satOff val="-11085"/>
                <a:lumOff val="-74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300891"/>
              <a:satOff val="-11085"/>
              <a:lumOff val="-74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C44DEC-412F-DB40-9E7F-DC08281655D9}">
      <dsp:nvSpPr>
        <dsp:cNvPr id="0" name=""/>
        <dsp:cNvSpPr/>
      </dsp:nvSpPr>
      <dsp:spPr>
        <a:xfrm>
          <a:off x="7078974" y="1662024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4915304"/>
                <a:satOff val="-12668"/>
                <a:lumOff val="-85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15304"/>
                <a:satOff val="-12668"/>
                <a:lumOff val="-85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15304"/>
                <a:satOff val="-12668"/>
                <a:lumOff val="-85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15304"/>
              <a:satOff val="-12668"/>
              <a:lumOff val="-855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9E44D8-9870-A84D-B502-08A2EEBE3770}">
      <dsp:nvSpPr>
        <dsp:cNvPr id="0" name=""/>
        <dsp:cNvSpPr/>
      </dsp:nvSpPr>
      <dsp:spPr>
        <a:xfrm>
          <a:off x="7266273" y="1780944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5529717"/>
                <a:satOff val="-14252"/>
                <a:lumOff val="-96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29717"/>
                <a:satOff val="-14252"/>
                <a:lumOff val="-96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29717"/>
                <a:satOff val="-14252"/>
                <a:lumOff val="-96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529717"/>
              <a:satOff val="-14252"/>
              <a:lumOff val="-962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8BB755-424A-9947-A338-FCF7888DD800}">
      <dsp:nvSpPr>
        <dsp:cNvPr id="0" name=""/>
        <dsp:cNvSpPr/>
      </dsp:nvSpPr>
      <dsp:spPr>
        <a:xfrm>
          <a:off x="6891675" y="1793787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6144130"/>
                <a:satOff val="-15835"/>
                <a:lumOff val="-106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44130"/>
                <a:satOff val="-15835"/>
                <a:lumOff val="-106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44130"/>
                <a:satOff val="-15835"/>
                <a:lumOff val="-106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144130"/>
              <a:satOff val="-15835"/>
              <a:lumOff val="-106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195F27-2267-0D46-8412-AF933157FDF9}">
      <dsp:nvSpPr>
        <dsp:cNvPr id="0" name=""/>
        <dsp:cNvSpPr/>
      </dsp:nvSpPr>
      <dsp:spPr>
        <a:xfrm>
          <a:off x="6891675" y="2044946"/>
          <a:ext cx="134855" cy="134855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08CD57-D9C0-6848-A02F-A439CB4BAF01}">
      <dsp:nvSpPr>
        <dsp:cNvPr id="0" name=""/>
        <dsp:cNvSpPr/>
      </dsp:nvSpPr>
      <dsp:spPr>
        <a:xfrm>
          <a:off x="4296962" y="5595775"/>
          <a:ext cx="2906045" cy="77916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511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Numerosi farmaci</a:t>
          </a:r>
        </a:p>
      </dsp:txBody>
      <dsp:txXfrm>
        <a:off x="4334998" y="5633811"/>
        <a:ext cx="2829973" cy="703091"/>
      </dsp:txXfrm>
    </dsp:sp>
    <dsp:sp modelId="{1341FCAF-8ABC-094C-83C7-5904E018F8F6}">
      <dsp:nvSpPr>
        <dsp:cNvPr id="0" name=""/>
        <dsp:cNvSpPr/>
      </dsp:nvSpPr>
      <dsp:spPr>
        <a:xfrm>
          <a:off x="7203008" y="5595775"/>
          <a:ext cx="4180509" cy="779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68580" bIns="6858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 dirty="0"/>
            <a:t>In fase preclinica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In fase clinica</a:t>
          </a:r>
        </a:p>
      </dsp:txBody>
      <dsp:txXfrm>
        <a:off x="7203008" y="5595775"/>
        <a:ext cx="4180509" cy="779163"/>
      </dsp:txXfrm>
    </dsp:sp>
    <dsp:sp modelId="{B1CC0E82-1C89-1F4C-9E57-41A4732D1ED3}">
      <dsp:nvSpPr>
        <dsp:cNvPr id="0" name=""/>
        <dsp:cNvSpPr/>
      </dsp:nvSpPr>
      <dsp:spPr>
        <a:xfrm>
          <a:off x="3491161" y="4810428"/>
          <a:ext cx="1346886" cy="134712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785EC6-9F2B-3C4F-93AC-0BFFFBB55174}">
      <dsp:nvSpPr>
        <dsp:cNvPr id="0" name=""/>
        <dsp:cNvSpPr/>
      </dsp:nvSpPr>
      <dsp:spPr>
        <a:xfrm>
          <a:off x="6165788" y="4584004"/>
          <a:ext cx="2906045" cy="779163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511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Sviluppo vaccini </a:t>
          </a:r>
        </a:p>
      </dsp:txBody>
      <dsp:txXfrm>
        <a:off x="6203824" y="4622040"/>
        <a:ext cx="2829973" cy="703091"/>
      </dsp:txXfrm>
    </dsp:sp>
    <dsp:sp modelId="{93C92022-19B4-FE47-96CA-D41DFBF9F614}">
      <dsp:nvSpPr>
        <dsp:cNvPr id="0" name=""/>
        <dsp:cNvSpPr/>
      </dsp:nvSpPr>
      <dsp:spPr>
        <a:xfrm>
          <a:off x="9160845" y="4567291"/>
          <a:ext cx="3386316" cy="779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2100" kern="1200" dirty="0"/>
            <a:t>•  Prevenzione </a:t>
          </a:r>
        </a:p>
      </dsp:txBody>
      <dsp:txXfrm>
        <a:off x="9160845" y="4567291"/>
        <a:ext cx="3386316" cy="779163"/>
      </dsp:txXfrm>
    </dsp:sp>
    <dsp:sp modelId="{EBD72326-3BA3-9F4F-9AA1-794594AC35A6}">
      <dsp:nvSpPr>
        <dsp:cNvPr id="0" name=""/>
        <dsp:cNvSpPr/>
      </dsp:nvSpPr>
      <dsp:spPr>
        <a:xfrm>
          <a:off x="5359987" y="3798658"/>
          <a:ext cx="1346886" cy="134712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E134B7-59EB-3147-99F4-25BA4317B11A}">
      <dsp:nvSpPr>
        <dsp:cNvPr id="0" name=""/>
        <dsp:cNvSpPr/>
      </dsp:nvSpPr>
      <dsp:spPr>
        <a:xfrm>
          <a:off x="7024033" y="3049462"/>
          <a:ext cx="2906045" cy="779163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511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Finanziamenti per la ricerca </a:t>
          </a:r>
        </a:p>
      </dsp:txBody>
      <dsp:txXfrm>
        <a:off x="7062069" y="3087498"/>
        <a:ext cx="2829973" cy="703091"/>
      </dsp:txXfrm>
    </dsp:sp>
    <dsp:sp modelId="{F82AC2AD-D6B9-BA41-85C5-E1573979F98D}">
      <dsp:nvSpPr>
        <dsp:cNvPr id="0" name=""/>
        <dsp:cNvSpPr/>
      </dsp:nvSpPr>
      <dsp:spPr>
        <a:xfrm>
          <a:off x="6218232" y="2264115"/>
          <a:ext cx="1346886" cy="134712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9A535-7521-2B4B-BFED-44E9F1AFE3FF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AAC70-B0E9-F94B-AACB-36112B6BC0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17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292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749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416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69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E5AE8-01AC-0C47-97C5-B6C84B4C3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172AF-5805-D249-9990-213A1FB17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AFBAC-2C65-0749-A6D5-36798793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57BE3-41E5-6848-8C78-C366CFD5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4031E-76B7-AF4A-8A2E-30246E17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02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F887-F7D2-3A45-A158-C51369BF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125E9-34F3-364E-88E6-2F097287D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94DC2-2383-EF48-8C2E-DC30975A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66BCF-7411-FE48-B229-92F86A58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96828-E62B-C246-B7D9-7FDC1048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78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21693F-4B3D-364E-BA6A-23916EFB2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A52C7-2B26-7D41-9AB1-116F289EC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CBAE5-1E6F-3F4C-BAEA-096428A7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C666B-8A93-0647-95E6-B302585C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3A409-4286-3246-9004-185AB962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65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268F-CC7E-6C48-967B-C60D1C37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56534-BF2F-8647-85F3-8F358CE98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CCBCE-B35B-6449-8D3D-A6ACA319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C2D11-B337-894D-9C63-996EBBBC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1BCC7-B181-9E4C-B52B-967A4894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18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59E6-781D-3A4A-A9CB-6479C37C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ED5AA-95BC-0F41-871E-EA64D6BF3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38358-BE72-DC44-A376-41D0854B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FE3DF-28D3-D04E-8F06-89066CE1C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F2F34-D733-F944-BF42-4156593B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69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3401E-3C4D-6A4E-B14D-2D0A3833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C1495-8B46-4144-AD86-F3F2BDA28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A0D8C-44A8-DA42-8547-91FA528E7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31C03-AF2C-6B48-A1FE-A481C1AF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8A998-89F0-9343-A9D4-16857132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969DF-9740-9A48-8A7E-F51F2BE3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91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993E-6A0F-5A4E-B856-09DF0E11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109DA-BFD0-9D40-A37D-4E81FCFCC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73B98-3149-6546-A6AF-30B0D4863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DE336-07A6-EA4B-AC8B-85FEB0415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C3FDA-F332-C14F-BD58-6AC025859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2E518-DF4B-DF44-A902-5A37F216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E98B1B-8992-F544-914B-AD7C1B35D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C57749-0E18-7342-B839-2544C43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04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31F9C-D1CF-F645-850E-F35E4830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9F5EB-E0DA-4543-A2A3-51E3763B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CE902-EE73-9246-85DE-00F071EB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1F50E-7669-C949-8220-96E59B4C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54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0F767-66D2-BC45-BC89-E49C01415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153F6-479F-8747-A2E1-99C7EA57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29C30-0D28-EA42-B20E-41AF0626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78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9E9D-015F-7343-B0B1-27D278FC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F76DF-E669-6E49-8FFE-81A881275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A7256-6A90-8044-94D7-AC009EAD1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3FE25-1BAF-1C4F-B36D-DA59B5AB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EE686-204B-8E49-96EE-D6F8D69D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AF92C-CA4A-F743-BDA2-6F56F0B0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54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745C5-25A4-FB44-80A3-3C7F152B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AC0BB-C4CD-6448-9CDF-1B56F6997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DC824-99F7-5A41-A850-7648E3922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AA8D2-0100-A94E-A433-D0373D201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B863C-ED20-9D4A-89B3-1FEEE6CFE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F5AEE-BB6E-8B41-94CD-9E9E9257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99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9E71A-DD3D-634E-BADB-A350432FE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32A45-6348-8440-97F6-98CDE1F1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7EB36-D498-514C-9F8A-73FF0241D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BAED5-40EE-B940-A2AE-0DE535528C64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B54BC-0167-6944-AE34-C0D96155F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B3784-AF65-D94A-891B-AA3423236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F11D-6EFB-CD4B-B744-ED88E3687B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98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8976-AC01-EE49-8529-BDA8A9858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Terapia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D860-F000-154D-930E-215F82952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Non esiste una terapia specifica</a:t>
            </a:r>
          </a:p>
          <a:p>
            <a:pPr lvl="1"/>
            <a:r>
              <a:rPr lang="it-IT" sz="2000" dirty="0"/>
              <a:t>Antibatterici </a:t>
            </a:r>
          </a:p>
          <a:p>
            <a:pPr lvl="1"/>
            <a:r>
              <a:rPr lang="it-IT" sz="2000" dirty="0"/>
              <a:t>Antiprotozoari</a:t>
            </a:r>
          </a:p>
          <a:p>
            <a:pPr lvl="1"/>
            <a:r>
              <a:rPr lang="it-IT" sz="2000" dirty="0"/>
              <a:t>Antivirali </a:t>
            </a:r>
          </a:p>
          <a:p>
            <a:pPr lvl="1"/>
            <a:r>
              <a:rPr lang="it-IT" sz="2000" dirty="0"/>
              <a:t>Corticosteroidi </a:t>
            </a:r>
          </a:p>
          <a:p>
            <a:pPr lvl="1"/>
            <a:r>
              <a:rPr lang="it-IT" sz="2000" dirty="0"/>
              <a:t>Peptidi ACE2</a:t>
            </a:r>
          </a:p>
          <a:p>
            <a:pPr lvl="1"/>
            <a:r>
              <a:rPr lang="it-IT" sz="2000" dirty="0"/>
              <a:t>Anticorpi anti Spike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E834C-5CE6-0643-820F-9355072D86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1" t="7645" r="2764" b="3904"/>
          <a:stretch/>
        </p:blipFill>
        <p:spPr>
          <a:xfrm>
            <a:off x="4229100" y="3261360"/>
            <a:ext cx="5061177" cy="29156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8A751A1-0144-1A4E-8B6C-5C1A2E160292}"/>
              </a:ext>
            </a:extLst>
          </p:cNvPr>
          <p:cNvSpPr/>
          <p:nvPr/>
        </p:nvSpPr>
        <p:spPr>
          <a:xfrm>
            <a:off x="8041057" y="3758582"/>
            <a:ext cx="841685" cy="841685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03CFA-5841-654E-B477-A990730E9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941151">
            <a:off x="8997570" y="5018438"/>
            <a:ext cx="389887" cy="666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B3F78-9170-5148-8012-6AB7C43A931F}"/>
              </a:ext>
            </a:extLst>
          </p:cNvPr>
          <p:cNvSpPr txBox="1"/>
          <p:nvPr/>
        </p:nvSpPr>
        <p:spPr>
          <a:xfrm>
            <a:off x="8821689" y="5489687"/>
            <a:ext cx="12884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ACE2 gene-</a:t>
            </a:r>
            <a:r>
              <a:rPr lang="it-IT" sz="1050" dirty="0" err="1"/>
              <a:t>based</a:t>
            </a:r>
            <a:r>
              <a:rPr lang="it-IT" sz="1050" dirty="0"/>
              <a:t> peptide 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9CCEA604-DCE9-EC49-84D9-B96210FCBD42}"/>
              </a:ext>
            </a:extLst>
          </p:cNvPr>
          <p:cNvSpPr/>
          <p:nvPr/>
        </p:nvSpPr>
        <p:spPr>
          <a:xfrm rot="4552618" flipV="1">
            <a:off x="7611078" y="4124976"/>
            <a:ext cx="1186316" cy="1964044"/>
          </a:xfrm>
          <a:prstGeom prst="arc">
            <a:avLst>
              <a:gd name="adj1" fmla="val 17749102"/>
              <a:gd name="adj2" fmla="val 1598534"/>
            </a:avLst>
          </a:prstGeom>
          <a:ln w="38100" cap="rnd">
            <a:solidFill>
              <a:srgbClr val="357E9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9D1B54C-5E71-D441-9DF5-B2E0E3305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63"/>
    </mc:Choice>
    <mc:Fallback xmlns="">
      <p:transition spd="slow" advTm="304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F0A6-962E-D34C-B969-4EAA49C6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Farmaci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14D6E-28FA-2640-B0FE-B77F1D71AD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8"/>
          <a:stretch/>
        </p:blipFill>
        <p:spPr>
          <a:xfrm>
            <a:off x="985901" y="1515202"/>
            <a:ext cx="10220198" cy="497218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EDC669-A481-2147-A6EF-5971987A7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8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10"/>
    </mc:Choice>
    <mc:Fallback xmlns="">
      <p:transition spd="slow" advTm="133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2CD7-3FE8-8B47-8CE0-35594E63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Vaccini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0E79F-D58D-2B4E-A26C-4B6AB46E6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58450"/>
            <a:ext cx="10515600" cy="49836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E8F351-D1A0-F847-AB3B-452FEB850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13"/>
    </mc:Choice>
    <mc:Fallback xmlns="">
      <p:transition spd="slow" advTm="15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572C-8EA7-0C4E-A606-D371491A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Conclusioni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1F2C7A-06C3-824F-8267-E2CA23974A1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1254036" y="-182880"/>
          <a:ext cx="15411996" cy="7918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C89DE1A-D2F0-EC49-8ABE-3E7367DC1727}"/>
              </a:ext>
            </a:extLst>
          </p:cNvPr>
          <p:cNvSpPr txBox="1"/>
          <p:nvPr/>
        </p:nvSpPr>
        <p:spPr>
          <a:xfrm>
            <a:off x="7239000" y="-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489ED9-1019-EC4C-8B27-35B8E655E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26"/>
    </mc:Choice>
    <mc:Fallback xmlns="">
      <p:transition spd="slow" advTm="370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41</Words>
  <Application>Microsoft Macintosh PowerPoint</Application>
  <PresentationFormat>Widescreen</PresentationFormat>
  <Paragraphs>22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Terapia </vt:lpstr>
      <vt:lpstr>Farmaci </vt:lpstr>
      <vt:lpstr>Vaccini </vt:lpstr>
      <vt:lpstr>Conclusioni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RT-LAMP</dc:title>
  <dc:creator>suzana.aulic@icgeb.org</dc:creator>
  <cp:lastModifiedBy>suzana.aulic@icgeb.org</cp:lastModifiedBy>
  <cp:revision>7</cp:revision>
  <dcterms:created xsi:type="dcterms:W3CDTF">2020-05-21T14:55:33Z</dcterms:created>
  <dcterms:modified xsi:type="dcterms:W3CDTF">2020-05-21T15:00:52Z</dcterms:modified>
</cp:coreProperties>
</file>