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58" r:id="rId3"/>
    <p:sldId id="270" r:id="rId4"/>
    <p:sldId id="271" r:id="rId5"/>
    <p:sldId id="272" r:id="rId6"/>
    <p:sldId id="259" r:id="rId7"/>
    <p:sldId id="268" r:id="rId8"/>
    <p:sldId id="274" r:id="rId9"/>
    <p:sldId id="261" r:id="rId10"/>
    <p:sldId id="263" r:id="rId11"/>
    <p:sldId id="262" r:id="rId12"/>
    <p:sldId id="269" r:id="rId13"/>
    <p:sldId id="273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85" autoAdjust="0"/>
    <p:restoredTop sz="94671" autoAdjust="0"/>
  </p:normalViewPr>
  <p:slideViewPr>
    <p:cSldViewPr>
      <p:cViewPr>
        <p:scale>
          <a:sx n="76" d="100"/>
          <a:sy n="76" d="100"/>
        </p:scale>
        <p:origin x="-13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DD864E-0BE2-489F-A432-F2963906DF20}" type="datetimeFigureOut">
              <a:rPr lang="it-IT" smtClean="0"/>
              <a:t>12/05/2020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BDE2CC-49D6-48A6-A090-9CBF35656F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3367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22F4BC-6221-4654-B2C8-D467DC115734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5397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12/05/2020</a:t>
            </a:fld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12/05/2020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12/05/2020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12/05/2020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12/05/2020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12/05/2020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12/05/2020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12/05/2020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12/05/2020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12/05/2020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12/05/2020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12/05/2020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oOJj2p64CAo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75656" y="764704"/>
            <a:ext cx="7344097" cy="259228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eaLnBrk="1" hangingPunct="1"/>
            <a:r>
              <a:rPr lang="it-IT" altLang="it-IT" dirty="0" smtClean="0"/>
              <a:t>La relazione </a:t>
            </a:r>
            <a:br>
              <a:rPr lang="it-IT" altLang="it-IT" dirty="0" smtClean="0"/>
            </a:br>
            <a:r>
              <a:rPr lang="it-IT" altLang="it-IT" dirty="0" smtClean="0"/>
              <a:t>nell’esercizio professionale</a:t>
            </a:r>
            <a:br>
              <a:rPr lang="it-IT" altLang="it-IT" dirty="0" smtClean="0"/>
            </a:br>
            <a:r>
              <a:rPr lang="it-IT" altLang="it-IT" dirty="0" smtClean="0"/>
              <a:t/>
            </a:r>
            <a:br>
              <a:rPr lang="it-IT" altLang="it-IT" dirty="0" smtClean="0"/>
            </a:br>
            <a:r>
              <a:rPr lang="it-IT" altLang="it-IT" sz="3600" dirty="0" smtClean="0"/>
              <a:t>Seconda esercitazione – 12 maggio 2020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1680" y="4077072"/>
            <a:ext cx="6624786" cy="216024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altLang="it-IT" sz="2800" dirty="0" smtClean="0"/>
              <a:t>Insegnamento di Scienze Umane Cognitive</a:t>
            </a:r>
          </a:p>
          <a:p>
            <a:pPr eaLnBrk="1" hangingPunct="1">
              <a:lnSpc>
                <a:spcPct val="80000"/>
              </a:lnSpc>
            </a:pPr>
            <a:endParaRPr lang="it-IT" altLang="it-IT" sz="2800" dirty="0" smtClean="0"/>
          </a:p>
          <a:p>
            <a:pPr eaLnBrk="1" hangingPunct="1">
              <a:lnSpc>
                <a:spcPct val="80000"/>
              </a:lnSpc>
            </a:pPr>
            <a:r>
              <a:rPr lang="it-IT" altLang="it-IT" sz="2800" i="1" dirty="0" smtClean="0"/>
              <a:t>Dott.ssa </a:t>
            </a:r>
            <a:r>
              <a:rPr lang="it-IT" altLang="it-IT" sz="2800" i="1" dirty="0" err="1" smtClean="0"/>
              <a:t>Mag</a:t>
            </a:r>
            <a:r>
              <a:rPr lang="it-IT" altLang="it-IT" sz="2800" i="1" dirty="0" smtClean="0"/>
              <a:t>./Ft. Antonella </a:t>
            </a:r>
            <a:r>
              <a:rPr lang="it-IT" altLang="it-IT" sz="2800" i="1" dirty="0" err="1" smtClean="0"/>
              <a:t>Monticco</a:t>
            </a:r>
            <a:endParaRPr lang="it-IT" altLang="it-IT" sz="2800" i="1" dirty="0" smtClean="0"/>
          </a:p>
          <a:p>
            <a:pPr eaLnBrk="1" hangingPunct="1">
              <a:lnSpc>
                <a:spcPct val="80000"/>
              </a:lnSpc>
            </a:pPr>
            <a:r>
              <a:rPr lang="it-IT" altLang="it-IT" sz="2800" i="1" dirty="0" smtClean="0"/>
              <a:t>Dott.ssa </a:t>
            </a:r>
            <a:r>
              <a:rPr lang="it-IT" altLang="it-IT" sz="2800" i="1" dirty="0" err="1" smtClean="0"/>
              <a:t>Mag</a:t>
            </a:r>
            <a:r>
              <a:rPr lang="it-IT" altLang="it-IT" sz="2800" i="1" dirty="0" smtClean="0"/>
              <a:t>. /Ft. Paola </a:t>
            </a:r>
            <a:r>
              <a:rPr lang="it-IT" altLang="it-IT" sz="2800" i="1" dirty="0" err="1" smtClean="0"/>
              <a:t>Coschizza</a:t>
            </a:r>
            <a:endParaRPr lang="it-IT" altLang="it-IT" sz="2800" i="1" dirty="0" smtClean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364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920880" cy="1066130"/>
          </a:xfrm>
        </p:spPr>
        <p:txBody>
          <a:bodyPr>
            <a:noAutofit/>
          </a:bodyPr>
          <a:lstStyle/>
          <a:p>
            <a:r>
              <a:rPr lang="it-IT" sz="3400" dirty="0" smtClean="0"/>
              <a:t>In plenaria facciamo sintesi </a:t>
            </a:r>
            <a:endParaRPr lang="it-IT" sz="3400" dirty="0"/>
          </a:p>
        </p:txBody>
      </p:sp>
      <p:pic>
        <p:nvPicPr>
          <p:cNvPr id="4099" name="Picture 3" descr="C:\Users\opb091\Desktop\unname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190326"/>
            <a:ext cx="5040560" cy="39350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Spazio alle domande</a:t>
            </a:r>
            <a:endParaRPr lang="it-IT" dirty="0"/>
          </a:p>
        </p:txBody>
      </p:sp>
      <p:pic>
        <p:nvPicPr>
          <p:cNvPr id="3074" name="Picture 2" descr="C:\Users\opb091\Desktop\domande-e-rispost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5100" y="2162720"/>
            <a:ext cx="7499350" cy="33707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Indicazioni per l’ultima esercitazione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59632" y="1447800"/>
            <a:ext cx="7674056" cy="5221560"/>
          </a:xfrm>
        </p:spPr>
        <p:txBody>
          <a:bodyPr>
            <a:normAutofit fontScale="92500" lnSpcReduction="10000"/>
          </a:bodyPr>
          <a:lstStyle/>
          <a:p>
            <a:r>
              <a:rPr lang="it-IT" sz="2800" dirty="0" smtClean="0"/>
              <a:t>Pensate ad un episodio che vi ha visto coinvolti in prima o in terza persona di cattiva relazione</a:t>
            </a:r>
          </a:p>
          <a:p>
            <a:r>
              <a:rPr lang="it-IT" sz="2800" dirty="0" smtClean="0"/>
              <a:t>Descrivete brevemente: contesto, soggetti, dialoghi, effetti</a:t>
            </a:r>
          </a:p>
          <a:p>
            <a:r>
              <a:rPr lang="it-IT" sz="2800" dirty="0" smtClean="0"/>
              <a:t>In gruppo raccontatevi gli episodi e scegliete quella situazione che secondo voi meglio si presta ad essere «trasformata» con gli strumenti che avete a disposizione: ascolto attivo, </a:t>
            </a:r>
            <a:r>
              <a:rPr lang="it-IT" sz="2800" dirty="0" err="1" smtClean="0"/>
              <a:t>evitamento</a:t>
            </a:r>
            <a:r>
              <a:rPr lang="it-IT" sz="2800" dirty="0" smtClean="0"/>
              <a:t> delle barriere all’ascolto,  riformulazione, domande aperte, domande riflessive, tecnica dei tre passi</a:t>
            </a:r>
          </a:p>
          <a:p>
            <a:r>
              <a:rPr lang="it-IT" sz="2800" dirty="0" smtClean="0"/>
              <a:t>Costruite la teatralizzazione o il racconto su teams: della scena iniziale e di come l’avete trasformata, dividendovi i compiti.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06411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 alternativa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59632" y="1447800"/>
            <a:ext cx="7674056" cy="5149552"/>
          </a:xfrm>
        </p:spPr>
        <p:txBody>
          <a:bodyPr>
            <a:normAutofit/>
          </a:bodyPr>
          <a:lstStyle/>
          <a:p>
            <a:r>
              <a:rPr lang="it-IT" dirty="0" smtClean="0"/>
              <a:t>Individuate una narrazione artistica di cattiva relazione: uno spezzone di un film, una pagina di un libro, una canzone </a:t>
            </a:r>
            <a:r>
              <a:rPr lang="it-IT" dirty="0" err="1" smtClean="0"/>
              <a:t>ecc</a:t>
            </a:r>
            <a:endParaRPr lang="it-IT" dirty="0" smtClean="0"/>
          </a:p>
          <a:p>
            <a:r>
              <a:rPr lang="it-IT" dirty="0" smtClean="0"/>
              <a:t>In gruppo cercate di </a:t>
            </a:r>
          </a:p>
          <a:p>
            <a:pPr lvl="1"/>
            <a:r>
              <a:rPr lang="it-IT" dirty="0" smtClean="0"/>
              <a:t>Evidenziare gli elementi negativi della comunicazione</a:t>
            </a:r>
          </a:p>
          <a:p>
            <a:pPr lvl="1"/>
            <a:r>
              <a:rPr lang="it-IT" dirty="0" smtClean="0"/>
              <a:t>Evidenziarne gli effetti</a:t>
            </a:r>
          </a:p>
          <a:p>
            <a:pPr lvl="1"/>
            <a:r>
              <a:rPr lang="it-IT" dirty="0" smtClean="0"/>
              <a:t>Offrire panorami alternativi possibili</a:t>
            </a:r>
          </a:p>
          <a:p>
            <a:pPr lvl="1"/>
            <a:r>
              <a:rPr lang="it-IT" dirty="0" smtClean="0"/>
              <a:t>Chiudere con un messaggio: cosa abbiamo imparato da questa narrazione?</a:t>
            </a:r>
          </a:p>
        </p:txBody>
      </p:sp>
    </p:spTree>
    <p:extLst>
      <p:ext uri="{BB962C8B-B14F-4D97-AF65-F5344CB8AC3E}">
        <p14:creationId xmlns:p14="http://schemas.microsoft.com/office/powerpoint/2010/main" val="2138252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8028384" cy="1143000"/>
          </a:xfrm>
        </p:spPr>
        <p:txBody>
          <a:bodyPr>
            <a:normAutofit/>
          </a:bodyPr>
          <a:lstStyle/>
          <a:p>
            <a:r>
              <a:rPr lang="it-IT" sz="3600" dirty="0" smtClean="0"/>
              <a:t>Programma della seconda esercitazione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59632" y="1916832"/>
            <a:ext cx="7560840" cy="4824536"/>
          </a:xfrm>
        </p:spPr>
        <p:txBody>
          <a:bodyPr>
            <a:normAutofit/>
          </a:bodyPr>
          <a:lstStyle/>
          <a:p>
            <a:r>
              <a:rPr lang="it-IT" sz="2800" dirty="0" smtClean="0"/>
              <a:t>Lavori di gruppo sul video «Colloquio motivazionale come cambia la musica»</a:t>
            </a:r>
          </a:p>
          <a:p>
            <a:pPr marL="82296" indent="0">
              <a:buNone/>
            </a:pPr>
            <a:endParaRPr lang="it-IT" sz="900" dirty="0" smtClean="0"/>
          </a:p>
          <a:p>
            <a:r>
              <a:rPr lang="it-IT" sz="2800" dirty="0" smtClean="0"/>
              <a:t>In plenaria appello e sintesi dei lavori di gruppo</a:t>
            </a:r>
          </a:p>
          <a:p>
            <a:endParaRPr lang="it-IT" sz="900" dirty="0" smtClean="0"/>
          </a:p>
          <a:p>
            <a:r>
              <a:rPr lang="it-IT" sz="2800" dirty="0" smtClean="0"/>
              <a:t>Presentazione e lavori di gruppo sulla riformulazione</a:t>
            </a:r>
          </a:p>
          <a:p>
            <a:endParaRPr lang="it-IT" sz="900" dirty="0" smtClean="0"/>
          </a:p>
          <a:p>
            <a:r>
              <a:rPr lang="it-IT" sz="2800" dirty="0" smtClean="0"/>
              <a:t>Sintesi in plenaria e indicazioni per l’esercitazione conclusiva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Video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31640" y="1447800"/>
            <a:ext cx="7602048" cy="4933528"/>
          </a:xfrm>
        </p:spPr>
        <p:txBody>
          <a:bodyPr/>
          <a:lstStyle/>
          <a:p>
            <a:r>
              <a:rPr lang="it-IT" dirty="0" smtClean="0"/>
              <a:t>Colloquio motivazionale come cambia la musica </a:t>
            </a:r>
            <a:r>
              <a:rPr lang="it-IT" dirty="0" smtClean="0">
                <a:sym typeface="Wingdings" pitchFamily="2" charset="2"/>
              </a:rPr>
              <a:t> primo risultato</a:t>
            </a:r>
          </a:p>
          <a:p>
            <a:endParaRPr lang="it-IT" dirty="0" smtClean="0"/>
          </a:p>
          <a:p>
            <a:r>
              <a:rPr lang="it-IT" dirty="0" smtClean="0">
                <a:hlinkClick r:id="rId2"/>
              </a:rPr>
              <a:t>https://youtu.be/oOJj2p64CAo</a:t>
            </a:r>
            <a:r>
              <a:rPr lang="it-IT" dirty="0" smtClean="0"/>
              <a:t> 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4522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3600" dirty="0" smtClean="0"/>
              <a:t>Domande sul video - Lavoriamo a gruppi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87624" y="1844824"/>
            <a:ext cx="7746064" cy="4680520"/>
          </a:xfrm>
        </p:spPr>
        <p:txBody>
          <a:bodyPr>
            <a:normAutofit lnSpcReduction="10000"/>
          </a:bodyPr>
          <a:lstStyle/>
          <a:p>
            <a:pPr marL="596646" lvl="0" indent="-514350">
              <a:buFont typeface="+mj-lt"/>
              <a:buAutoNum type="arabicPeriod"/>
            </a:pPr>
            <a:r>
              <a:rPr lang="it-IT" sz="2800" dirty="0" smtClean="0"/>
              <a:t>Quali erano gli sbagli (barriere all’ascolto) del medico?</a:t>
            </a:r>
          </a:p>
          <a:p>
            <a:pPr marL="596646" lvl="0" indent="-514350">
              <a:buFont typeface="+mj-lt"/>
              <a:buAutoNum type="arabicPeriod"/>
            </a:pPr>
            <a:endParaRPr lang="it-IT" sz="2800" dirty="0" smtClean="0"/>
          </a:p>
          <a:p>
            <a:pPr marL="596646" lvl="0" indent="-514350">
              <a:buFont typeface="+mj-lt"/>
              <a:buAutoNum type="arabicPeriod"/>
            </a:pPr>
            <a:r>
              <a:rPr lang="it-IT" sz="2800" dirty="0" smtClean="0"/>
              <a:t>Quali aspetti si modificano nel medico?</a:t>
            </a:r>
          </a:p>
          <a:p>
            <a:pPr marL="596646" lvl="0" indent="-514350">
              <a:buFont typeface="+mj-lt"/>
              <a:buAutoNum type="arabicPeriod"/>
            </a:pPr>
            <a:endParaRPr lang="it-IT" sz="2800" dirty="0" smtClean="0"/>
          </a:p>
          <a:p>
            <a:pPr marL="596646" lvl="0" indent="-514350">
              <a:buFont typeface="+mj-lt"/>
              <a:buAutoNum type="arabicPeriod"/>
            </a:pPr>
            <a:r>
              <a:rPr lang="it-IT" sz="2800" dirty="0" smtClean="0"/>
              <a:t>Quali aspetti si modificano nel paziente? Secondo te perché?</a:t>
            </a:r>
          </a:p>
          <a:p>
            <a:pPr marL="596646" lvl="0" indent="-514350">
              <a:buFont typeface="+mj-lt"/>
              <a:buAutoNum type="arabicPeriod"/>
            </a:pPr>
            <a:endParaRPr lang="it-IT" sz="2800" dirty="0" smtClean="0"/>
          </a:p>
          <a:p>
            <a:pPr marL="596646" lvl="0" indent="-514350">
              <a:buFont typeface="+mj-lt"/>
              <a:buAutoNum type="arabicPeriod"/>
            </a:pPr>
            <a:r>
              <a:rPr lang="it-IT" sz="2800" dirty="0" smtClean="0"/>
              <a:t>Quale domanda vorreste eventualmente portare in discussione?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767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920880" cy="1066130"/>
          </a:xfrm>
        </p:spPr>
        <p:txBody>
          <a:bodyPr>
            <a:noAutofit/>
          </a:bodyPr>
          <a:lstStyle/>
          <a:p>
            <a:r>
              <a:rPr lang="it-IT" sz="3400" dirty="0" smtClean="0"/>
              <a:t>In plenaria: appello e facciamo sintesi</a:t>
            </a:r>
            <a:endParaRPr lang="it-IT" sz="3400" dirty="0"/>
          </a:p>
        </p:txBody>
      </p:sp>
      <p:pic>
        <p:nvPicPr>
          <p:cNvPr id="4099" name="Picture 3" descr="C:\Users\opb091\Desktop\unname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190326"/>
            <a:ext cx="5040560" cy="39350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5557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674056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Lavori di gruppo sulla riformulazione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31640" y="1772816"/>
            <a:ext cx="7602048" cy="4608512"/>
          </a:xfrm>
        </p:spPr>
        <p:txBody>
          <a:bodyPr/>
          <a:lstStyle/>
          <a:p>
            <a:r>
              <a:rPr lang="it-IT" dirty="0" smtClean="0"/>
              <a:t>Ci dividiamo in 7 o 8 gruppi</a:t>
            </a:r>
          </a:p>
          <a:p>
            <a:endParaRPr lang="it-IT" dirty="0" smtClean="0"/>
          </a:p>
          <a:p>
            <a:r>
              <a:rPr lang="it-IT" dirty="0" smtClean="0"/>
              <a:t>Ogni studente dovrebbe avere la possibilità sia di portare il problema e fare l’esperienza di essere ascoltato, sia di provare ad ascoltare facendo la riformulazione.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egnaposto contenuto 2"/>
          <p:cNvSpPr>
            <a:spLocks noGrp="1"/>
          </p:cNvSpPr>
          <p:nvPr>
            <p:ph idx="1"/>
          </p:nvPr>
        </p:nvSpPr>
        <p:spPr>
          <a:xfrm>
            <a:off x="1043609" y="548680"/>
            <a:ext cx="7992888" cy="5688484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it-IT" sz="2600" b="1" dirty="0" smtClean="0"/>
              <a:t>Dividetevi in gruppi di 3 o 4 persone: A, B, C, D</a:t>
            </a:r>
          </a:p>
          <a:p>
            <a:pPr eaLnBrk="1" hangingPunct="1"/>
            <a:r>
              <a:rPr lang="it-IT" altLang="it-IT" sz="2600" dirty="0" smtClean="0"/>
              <a:t>A, è la persona che porta il tema (situazione reale che ci ha veramente coinvolto) e lo racconta, interrompendosi dopo alcune frasi, per permettere la riformulazione</a:t>
            </a:r>
          </a:p>
          <a:p>
            <a:pPr eaLnBrk="1" hangingPunct="1"/>
            <a:r>
              <a:rPr lang="it-IT" altLang="it-IT" sz="2600" dirty="0" smtClean="0"/>
              <a:t>B ascolta la storia cercando di utilizzare la riformulazione anziché le barriere all’ascolto. Può provare a fare delle domande aperte e riformulare ancora.</a:t>
            </a:r>
          </a:p>
          <a:p>
            <a:pPr eaLnBrk="1" hangingPunct="1"/>
            <a:r>
              <a:rPr lang="it-IT" altLang="it-IT" sz="2600" dirty="0" smtClean="0"/>
              <a:t>C  e D osservano e ascoltano: alla fine offrono un feedback da osservatore su eventuali barriere, sulle interruzioni, </a:t>
            </a:r>
            <a:r>
              <a:rPr lang="it-IT" altLang="it-IT" sz="2600" dirty="0" err="1" smtClean="0"/>
              <a:t>ecc</a:t>
            </a:r>
            <a:endParaRPr lang="it-IT" altLang="it-IT" sz="2600" dirty="0" smtClean="0"/>
          </a:p>
          <a:p>
            <a:pPr eaLnBrk="1" hangingPunct="1"/>
            <a:r>
              <a:rPr lang="it-IT" altLang="it-IT" sz="2600" dirty="0" smtClean="0"/>
              <a:t>8-10 minuti a testa e si cambiano i ruoli</a:t>
            </a:r>
          </a:p>
        </p:txBody>
      </p:sp>
    </p:spTree>
    <p:extLst>
      <p:ext uri="{BB962C8B-B14F-4D97-AF65-F5344CB8AC3E}">
        <p14:creationId xmlns:p14="http://schemas.microsoft.com/office/powerpoint/2010/main" val="142903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4360528" cy="850106"/>
          </a:xfrm>
        </p:spPr>
        <p:txBody>
          <a:bodyPr/>
          <a:lstStyle/>
          <a:p>
            <a:r>
              <a:rPr lang="it-IT" dirty="0" smtClean="0"/>
              <a:t>Per gli osservatori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7880919"/>
              </p:ext>
            </p:extLst>
          </p:nvPr>
        </p:nvGraphicFramePr>
        <p:xfrm>
          <a:off x="1043608" y="1240268"/>
          <a:ext cx="7992888" cy="550109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544616"/>
                <a:gridCol w="2448272"/>
              </a:tblGrid>
              <a:tr h="6329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 dirty="0">
                          <a:solidFill>
                            <a:schemeClr val="tx1"/>
                          </a:solidFill>
                          <a:effectLst/>
                        </a:rPr>
                        <a:t>Quale stile di ascolto caratterizza l’uno?</a:t>
                      </a:r>
                      <a:endParaRPr lang="it-IT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967" marR="43967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>
                          <a:solidFill>
                            <a:schemeClr val="tx1"/>
                          </a:solidFill>
                          <a:effectLst/>
                        </a:rPr>
                        <a:t>Quali reazioni vedi nell’altro?</a:t>
                      </a:r>
                      <a:endParaRPr lang="it-IT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967" marR="43967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477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 dirty="0">
                          <a:solidFill>
                            <a:schemeClr val="tx1"/>
                          </a:solidFill>
                          <a:effectLst/>
                        </a:rPr>
                        <a:t>Lascia parlare o interrompe?</a:t>
                      </a:r>
                      <a:endParaRPr lang="it-IT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967" marR="43967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967" marR="43967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477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967" marR="43967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967" marR="43967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477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 dirty="0">
                          <a:solidFill>
                            <a:schemeClr val="tx1"/>
                          </a:solidFill>
                          <a:effectLst/>
                        </a:rPr>
                        <a:t>Riformula fatti o vissuti?</a:t>
                      </a:r>
                      <a:endParaRPr lang="it-IT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967" marR="43967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967" marR="43967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477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967" marR="43967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967" marR="43967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477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 dirty="0">
                          <a:solidFill>
                            <a:schemeClr val="tx1"/>
                          </a:solidFill>
                          <a:effectLst/>
                        </a:rPr>
                        <a:t>Analizza o interpreta ciò che la persona dice?</a:t>
                      </a:r>
                      <a:endParaRPr lang="it-IT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967" marR="43967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967" marR="43967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477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967" marR="43967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967" marR="43967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477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 dirty="0">
                          <a:solidFill>
                            <a:schemeClr val="tx1"/>
                          </a:solidFill>
                          <a:effectLst/>
                        </a:rPr>
                        <a:t>Giudica, consiglia o “consola”?</a:t>
                      </a:r>
                      <a:endParaRPr lang="it-IT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967" marR="43967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967" marR="43967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477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967" marR="43967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967" marR="43967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477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 dirty="0">
                          <a:solidFill>
                            <a:schemeClr val="tx1"/>
                          </a:solidFill>
                          <a:effectLst/>
                        </a:rPr>
                        <a:t>Fornisce soluzioni?</a:t>
                      </a:r>
                      <a:endParaRPr lang="it-IT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967" marR="43967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967" marR="43967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477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967" marR="43967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967" marR="43967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477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 dirty="0">
                          <a:solidFill>
                            <a:schemeClr val="tx1"/>
                          </a:solidFill>
                          <a:effectLst/>
                        </a:rPr>
                        <a:t>Sminuisce? Sdrammatizza? Minimizza?</a:t>
                      </a:r>
                      <a:endParaRPr lang="it-IT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967" marR="43967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967" marR="43967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477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967" marR="43967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967" marR="43967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477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 dirty="0">
                          <a:solidFill>
                            <a:schemeClr val="tx1"/>
                          </a:solidFill>
                          <a:effectLst/>
                        </a:rPr>
                        <a:t>Minaccia? Dà ordini?</a:t>
                      </a:r>
                      <a:endParaRPr lang="it-IT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967" marR="43967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967" marR="43967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477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967" marR="43967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967" marR="43967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7671384" y="1988840"/>
            <a:ext cx="3721147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2400" dirty="0" smtClean="0"/>
              <a:t>Eventuali domande chiamate</a:t>
            </a:r>
          </a:p>
          <a:p>
            <a:r>
              <a:rPr lang="it-IT" sz="2400" dirty="0" smtClean="0"/>
              <a:t>3382366317</a:t>
            </a:r>
          </a:p>
          <a:p>
            <a:r>
              <a:rPr lang="it-IT" sz="2400" dirty="0" smtClean="0"/>
              <a:t>Ci rivediamo alle 17.45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27621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Avete </a:t>
            </a:r>
            <a:r>
              <a:rPr lang="it-IT" dirty="0"/>
              <a:t>3</a:t>
            </a:r>
            <a:r>
              <a:rPr lang="it-IT" dirty="0" smtClean="0"/>
              <a:t>0 minuti</a:t>
            </a:r>
            <a:endParaRPr lang="it-IT" dirty="0"/>
          </a:p>
        </p:txBody>
      </p:sp>
      <p:pic>
        <p:nvPicPr>
          <p:cNvPr id="2050" name="Picture 2" descr="C:\Users\opb091\Desktop\harry-2206195_960_72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047429"/>
            <a:ext cx="6500849" cy="43338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Città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416</TotalTime>
  <Words>500</Words>
  <Application>Microsoft Office PowerPoint</Application>
  <PresentationFormat>Presentazione su schermo (4:3)</PresentationFormat>
  <Paragraphs>86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Solstizio</vt:lpstr>
      <vt:lpstr>La relazione  nell’esercizio professionale  Seconda esercitazione – 12 maggio 2020</vt:lpstr>
      <vt:lpstr>Programma della seconda esercitazione</vt:lpstr>
      <vt:lpstr>Video</vt:lpstr>
      <vt:lpstr>Domande sul video - Lavoriamo a gruppi</vt:lpstr>
      <vt:lpstr>In plenaria: appello e facciamo sintesi</vt:lpstr>
      <vt:lpstr>Lavori di gruppo sulla riformulazione</vt:lpstr>
      <vt:lpstr>Presentazione standard di PowerPoint</vt:lpstr>
      <vt:lpstr>Per gli osservatori</vt:lpstr>
      <vt:lpstr>Avete 30 minuti</vt:lpstr>
      <vt:lpstr>In plenaria facciamo sintesi </vt:lpstr>
      <vt:lpstr>Spazio alle domande</vt:lpstr>
      <vt:lpstr>Indicazioni per l’ultima esercitazione</vt:lpstr>
      <vt:lpstr>In alternativa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relazione  nell’esercizio professionale  Prima esercitazione – 7 maggio 2020</dc:title>
  <dc:creator>Antonella Monticco</dc:creator>
  <cp:lastModifiedBy>Fisiot24</cp:lastModifiedBy>
  <cp:revision>20</cp:revision>
  <dcterms:created xsi:type="dcterms:W3CDTF">2020-04-30T14:49:42Z</dcterms:created>
  <dcterms:modified xsi:type="dcterms:W3CDTF">2020-05-12T16:50:53Z</dcterms:modified>
</cp:coreProperties>
</file>