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93" r:id="rId2"/>
    <p:sldId id="292" r:id="rId3"/>
    <p:sldId id="284" r:id="rId4"/>
    <p:sldId id="285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44"/>
    <p:restoredTop sz="94729"/>
  </p:normalViewPr>
  <p:slideViewPr>
    <p:cSldViewPr snapToGrid="0" snapToObjects="1">
      <p:cViewPr varScale="1">
        <p:scale>
          <a:sx n="70" d="100"/>
          <a:sy n="70" d="100"/>
        </p:scale>
        <p:origin x="7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5/21/2020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5/21/2020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5/21/2020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334961-B490-664F-A9AF-2763EEA263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05660" y="2150153"/>
            <a:ext cx="6425608" cy="1528997"/>
          </a:xfrm>
        </p:spPr>
        <p:txBody>
          <a:bodyPr/>
          <a:lstStyle/>
          <a:p>
            <a:r>
              <a:rPr lang="it-IT" sz="4050" b="1" dirty="0"/>
              <a:t>Geografia</a:t>
            </a:r>
            <a:r>
              <a:rPr lang="it-IT" sz="3000" b="1" dirty="0"/>
              <a:t/>
            </a:r>
            <a:br>
              <a:rPr lang="it-IT" sz="3000" b="1" dirty="0"/>
            </a:br>
            <a:r>
              <a:rPr lang="it-IT" sz="3000" dirty="0"/>
              <a:t/>
            </a:r>
            <a:br>
              <a:rPr lang="it-IT" sz="3000" dirty="0"/>
            </a:br>
            <a:r>
              <a:rPr lang="it-IT" sz="3000" dirty="0"/>
              <a:t>Sergio Zilli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83FBC90-E5F9-594F-A8B9-0C595B6A5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90315" y="4027669"/>
            <a:ext cx="5123755" cy="1068050"/>
          </a:xfrm>
        </p:spPr>
        <p:txBody>
          <a:bodyPr>
            <a:normAutofit fontScale="70000" lnSpcReduction="20000"/>
          </a:bodyPr>
          <a:lstStyle/>
          <a:p>
            <a:r>
              <a:rPr lang="it-IT" dirty="0" err="1"/>
              <a:t>cod</a:t>
            </a:r>
            <a:r>
              <a:rPr lang="it-IT" dirty="0"/>
              <a:t>: </a:t>
            </a:r>
            <a:r>
              <a:rPr lang="it-IT" i="1" dirty="0"/>
              <a:t>006LE </a:t>
            </a:r>
          </a:p>
          <a:p>
            <a:r>
              <a:rPr lang="it-IT" dirty="0"/>
              <a:t>Corso di Laurea: Discipline storiche e filosofiche</a:t>
            </a:r>
            <a:br>
              <a:rPr lang="it-IT" dirty="0"/>
            </a:br>
            <a:endParaRPr lang="it-IT" dirty="0"/>
          </a:p>
          <a:p>
            <a:r>
              <a:rPr lang="it-IT" b="1" dirty="0" err="1"/>
              <a:t>a.a</a:t>
            </a:r>
            <a:r>
              <a:rPr lang="it-IT" b="1" dirty="0"/>
              <a:t>. 2019-2020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08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68"/>
    </mc:Choice>
    <mc:Fallback xmlns="">
      <p:transition spd="slow" advTm="13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59D3CC-8611-FE4B-8ED7-3CBC33D81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Presentazione n. </a:t>
            </a:r>
            <a:r>
              <a:rPr lang="it-IT" b="1" dirty="0" smtClean="0"/>
              <a:t>53 </a:t>
            </a:r>
            <a:r>
              <a:rPr lang="it-IT" b="1" dirty="0"/>
              <a:t>(con audio)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C31E181-CE6D-4648-A6E7-DD8A85C19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it-IT" sz="48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it-IT" sz="4800" dirty="0">
                <a:solidFill>
                  <a:srgbClr val="FF0000"/>
                </a:solidFill>
              </a:rPr>
              <a:t>Geografia </a:t>
            </a:r>
            <a:r>
              <a:rPr lang="it-IT" sz="4800" dirty="0" smtClean="0">
                <a:solidFill>
                  <a:srgbClr val="FF0000"/>
                </a:solidFill>
              </a:rPr>
              <a:t>politica</a:t>
            </a:r>
            <a:endParaRPr lang="it-IT" sz="4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sz="4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it-IT" sz="4800" dirty="0" smtClean="0">
                <a:solidFill>
                  <a:srgbClr val="FF0000"/>
                </a:solidFill>
              </a:rPr>
              <a:t>9</a:t>
            </a:r>
            <a:endParaRPr lang="it-IT" sz="4800" dirty="0">
              <a:solidFill>
                <a:srgbClr val="FF0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12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61"/>
    </mc:Choice>
    <mc:Fallback xmlns="">
      <p:transition spd="slow" advTm="7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Geopolitica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 smtClean="0"/>
              <a:t>Studio delle relazioni fra attori politici che si contendono il possesso / controllo di un territorio</a:t>
            </a:r>
          </a:p>
          <a:p>
            <a:pPr marL="0" indent="0">
              <a:buNone/>
            </a:pPr>
            <a:r>
              <a:rPr lang="it-IT" dirty="0" smtClean="0"/>
              <a:t>Geografia politica come disciplina scientifica che studia il rapporto fra spazio e potere</a:t>
            </a:r>
          </a:p>
          <a:p>
            <a:pPr marL="0" indent="0">
              <a:buNone/>
            </a:pPr>
            <a:r>
              <a:rPr lang="it-IT" dirty="0" smtClean="0"/>
              <a:t>Geopolitica come riflessione sui fatti studiati dalla geografia politica per orientare l’azione politica anche individuandone (o tentando di individuare) le leggi spaziali </a:t>
            </a:r>
          </a:p>
          <a:p>
            <a:pPr marL="0" indent="0">
              <a:buNone/>
            </a:pPr>
            <a:r>
              <a:rPr lang="it-IT" dirty="0" smtClean="0"/>
              <a:t>«Pessima bibliografia»  </a:t>
            </a:r>
            <a:r>
              <a:rPr lang="it-IT" dirty="0" smtClean="0">
                <a:sym typeface="Wingdings" panose="05000000000000000000" pitchFamily="2" charset="2"/>
              </a:rPr>
              <a:t> </a:t>
            </a:r>
            <a:r>
              <a:rPr lang="it-IT" dirty="0" err="1" smtClean="0">
                <a:sym typeface="Wingdings" panose="05000000000000000000" pitchFamily="2" charset="2"/>
              </a:rPr>
              <a:t>Geopolitik</a:t>
            </a:r>
            <a:r>
              <a:rPr lang="it-IT" dirty="0" smtClean="0">
                <a:sym typeface="Wingdings" panose="05000000000000000000" pitchFamily="2" charset="2"/>
              </a:rPr>
              <a:t> nazista</a:t>
            </a:r>
          </a:p>
          <a:p>
            <a:pPr marL="0" indent="0">
              <a:buNone/>
            </a:pPr>
            <a:r>
              <a:rPr lang="it-IT" dirty="0" smtClean="0">
                <a:sym typeface="Wingdings" panose="05000000000000000000" pitchFamily="2" charset="2"/>
              </a:rPr>
              <a:t>Recupero fine 900   Yves Lacoste, Limes (SID Gorizia…)</a:t>
            </a:r>
            <a:endParaRPr lang="it-IT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29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9461"/>
    </mc:Choice>
    <mc:Fallback xmlns="">
      <p:transition spd="slow" advTm="529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Geopolitica 2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 smtClean="0"/>
              <a:t>Storicamente si è occupata di studiare i vari modi in cui gli Stati acquisiscono il proprio potere territoriale, le relazioni spaziali tra i diversi Stati e le loro strategie di politica estera</a:t>
            </a:r>
          </a:p>
          <a:p>
            <a:pPr marL="0" indent="0">
              <a:buNone/>
            </a:pPr>
            <a:r>
              <a:rPr lang="it-IT" dirty="0" smtClean="0"/>
              <a:t>Frederich </a:t>
            </a:r>
            <a:r>
              <a:rPr lang="it-IT" dirty="0" err="1" smtClean="0"/>
              <a:t>Ratzel</a:t>
            </a:r>
            <a:r>
              <a:rPr lang="it-IT" dirty="0" smtClean="0"/>
              <a:t> (1844 - 1904), </a:t>
            </a:r>
            <a:r>
              <a:rPr lang="it-IT" i="1" dirty="0" smtClean="0"/>
              <a:t>Teoria dello Stato come organismo</a:t>
            </a:r>
          </a:p>
          <a:p>
            <a:pPr marL="0" indent="0">
              <a:buNone/>
            </a:pPr>
            <a:r>
              <a:rPr lang="it-IT" i="1" dirty="0"/>
              <a:t>	</a:t>
            </a:r>
            <a:r>
              <a:rPr lang="it-IT" i="1" dirty="0" smtClean="0"/>
              <a:t>Gli stati per sopravvivere hanno bisogno di sostentamento, di risorse e di uno 	spazio sufficiente per crescere (</a:t>
            </a:r>
            <a:r>
              <a:rPr lang="it-IT" i="1" dirty="0" err="1" smtClean="0"/>
              <a:t>Lebensraum</a:t>
            </a:r>
            <a:r>
              <a:rPr lang="it-IT" i="1" dirty="0" smtClean="0"/>
              <a:t>, spazio vitale). Quindi uno Stato 	deve annettere nuovi territori se vuole assumere importanza/crescere – 	determinismo ambientale /evoluzionismo (Darwin)</a:t>
            </a:r>
          </a:p>
          <a:p>
            <a:pPr marL="0" indent="0">
              <a:buNone/>
            </a:pPr>
            <a:r>
              <a:rPr lang="it-IT" i="1" dirty="0" smtClean="0"/>
              <a:t>Rudolf </a:t>
            </a:r>
            <a:r>
              <a:rPr lang="it-IT" i="1" dirty="0" err="1" smtClean="0"/>
              <a:t>Kjellen</a:t>
            </a:r>
            <a:r>
              <a:rPr lang="it-IT" i="1" dirty="0" smtClean="0"/>
              <a:t> (1864-1922) conia il termine. Soltanto gli Stati maggiori devono esistere 	e quindi il loro obiettivo principale deve essere l’ampliamento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67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920"/>
    </mc:Choice>
    <mc:Fallback xmlns="">
      <p:transition spd="slow" advTm="327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itaglio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Ritaglio</Template>
  <TotalTime>2793</TotalTime>
  <Words>143</Words>
  <Application>Microsoft Office PowerPoint</Application>
  <PresentationFormat>Widescreen</PresentationFormat>
  <Paragraphs>20</Paragraphs>
  <Slides>4</Slides>
  <Notes>0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7" baseType="lpstr">
      <vt:lpstr>Franklin Gothic Book</vt:lpstr>
      <vt:lpstr>Wingdings</vt:lpstr>
      <vt:lpstr>Ritaglio</vt:lpstr>
      <vt:lpstr>Geografia  Sergio Zilli</vt:lpstr>
      <vt:lpstr>Presentazione n. 53 (con audio)</vt:lpstr>
      <vt:lpstr>Geopolitica</vt:lpstr>
      <vt:lpstr>Geopolitica 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sergio zilli</dc:creator>
  <cp:lastModifiedBy>sergio zilli</cp:lastModifiedBy>
  <cp:revision>41</cp:revision>
  <dcterms:created xsi:type="dcterms:W3CDTF">2020-05-12T16:17:53Z</dcterms:created>
  <dcterms:modified xsi:type="dcterms:W3CDTF">2020-05-21T21:00:02Z</dcterms:modified>
</cp:coreProperties>
</file>