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95" r:id="rId2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retaCy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52" y="44624"/>
            <a:ext cx="6043252" cy="2089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1787477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it-IT" altLang="it-IT" sz="2000" dirty="0" smtClean="0">
                <a:solidFill>
                  <a:srgbClr val="FF0000"/>
                </a:solidFill>
                <a:latin typeface="Perpetua" panose="02020502060401020303" pitchFamily="18" charset="0"/>
              </a:rPr>
              <a:t>Creta e Cirenaica</a:t>
            </a:r>
            <a:endParaRPr lang="it-IT" altLang="it-IT" sz="2000" dirty="0">
              <a:solidFill>
                <a:srgbClr val="FF0000"/>
              </a:solidFill>
              <a:latin typeface="Perpetua" panose="02020502060401020303" pitchFamily="18" charset="0"/>
            </a:endParaRPr>
          </a:p>
        </p:txBody>
      </p: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3096"/>
            <a:ext cx="5760640" cy="25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58663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3923"/>
      </p:ext>
    </p:extLst>
  </p:cSld>
  <p:clrMapOvr>
    <a:masterClrMapping/>
  </p:clrMapOvr>
  <p:transition advTm="91397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4924</TotalTime>
  <Words>3</Words>
  <Application>Microsoft Office PowerPoint</Application>
  <PresentationFormat>Presentazione su schermo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4" baseType="lpstr">
      <vt:lpstr>Arial</vt:lpstr>
      <vt:lpstr>Perpetua</vt:lpstr>
      <vt:lpstr>Struttura predefinita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299</cp:revision>
  <dcterms:created xsi:type="dcterms:W3CDTF">2003-04-12T20:51:41Z</dcterms:created>
  <dcterms:modified xsi:type="dcterms:W3CDTF">2020-05-22T10:52:44Z</dcterms:modified>
</cp:coreProperties>
</file>