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97" r:id="rId2"/>
    <p:sldId id="423" r:id="rId3"/>
    <p:sldId id="418" r:id="rId4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0066"/>
    <a:srgbClr val="FFCC00"/>
    <a:srgbClr val="009999"/>
    <a:srgbClr val="66CCFF"/>
    <a:srgbClr val="FF3300"/>
    <a:srgbClr val="FFFF66"/>
    <a:srgbClr val="9999FF"/>
    <a:srgbClr val="CC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upload.wikimedia.org/wikipedia/commons/thumb/f/fc/Ptolemais_%285283376622%29.jpg/220px-Ptolemais_%285283376622%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8" y="3530628"/>
            <a:ext cx="4278625" cy="320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upload.wikimedia.org/wikipedia/commons/thumb/a/ac/Ptolemais_Byzantine_Cistern.JPG/220px-Ptolemais_Byzantine_Cister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9" y="122251"/>
            <a:ext cx="4024952" cy="301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isualizza immagine di orig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254" y="3530628"/>
            <a:ext cx="4278625" cy="320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licca per ingrandi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036" y="163636"/>
            <a:ext cx="4511109" cy="297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26921"/>
      </p:ext>
    </p:extLst>
  </p:cSld>
  <p:clrMapOvr>
    <a:masterClrMapping/>
  </p:clrMapOvr>
  <p:transition advTm="36323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cca per ingrandi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366007" cy="361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licca per ingrandi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35572"/>
            <a:ext cx="4917926" cy="324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90312"/>
      </p:ext>
    </p:extLst>
  </p:cSld>
  <p:clrMapOvr>
    <a:masterClrMapping/>
  </p:clrMapOvr>
  <p:transition advTm="2280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TolemaidePalCol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83" y="2492896"/>
            <a:ext cx="8483854" cy="43204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upload.wikimedia.org/wikipedia/commons/thumb/9/9f/Ptolemais_Villa_of_Columns.JPG/220px-Ptolemais_Villa_of_Column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5" y="296140"/>
            <a:ext cx="2592288" cy="19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licca per ingrandi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488" y="376980"/>
            <a:ext cx="2789644" cy="184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licca per ingrandi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930" y="411893"/>
            <a:ext cx="2726941" cy="17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26378"/>
      </p:ext>
    </p:extLst>
  </p:cSld>
  <p:clrMapOvr>
    <a:masterClrMapping/>
  </p:clrMapOvr>
  <p:transition advTm="52159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4954</TotalTime>
  <Words>0</Words>
  <Application>Microsoft Office PowerPoint</Application>
  <PresentationFormat>Presentazione su schermo (4:3)</PresentationFormat>
  <Paragraphs>0</Paragraphs>
  <Slides>3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5" baseType="lpstr">
      <vt:lpstr>Arial</vt:lpstr>
      <vt:lpstr>Struttura predefinita</vt:lpstr>
      <vt:lpstr>Presentazione standard di PowerPoint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303</cp:revision>
  <dcterms:created xsi:type="dcterms:W3CDTF">2003-04-12T20:51:41Z</dcterms:created>
  <dcterms:modified xsi:type="dcterms:W3CDTF">2020-05-22T11:26:46Z</dcterms:modified>
</cp:coreProperties>
</file>