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98" r:id="rId2"/>
    <p:sldId id="299" r:id="rId3"/>
    <p:sldId id="300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66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636814" y="297176"/>
            <a:ext cx="1295698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 smtClean="0">
                <a:solidFill>
                  <a:srgbClr val="FF0000"/>
                </a:solidFill>
              </a:rPr>
              <a:t>Cirene</a:t>
            </a:r>
            <a:r>
              <a:rPr lang="it-IT" altLang="it-IT" dirty="0" smtClean="0"/>
              <a:t>   </a:t>
            </a:r>
            <a:endParaRPr lang="it-IT" altLang="it-IT" dirty="0"/>
          </a:p>
        </p:txBody>
      </p:sp>
      <p:pic>
        <p:nvPicPr>
          <p:cNvPr id="12293" name="Picture 5" descr="CireneP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" y="1340768"/>
            <a:ext cx="8987563" cy="492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59714"/>
      </p:ext>
    </p:extLst>
  </p:cSld>
  <p:clrMapOvr>
    <a:masterClrMapping/>
  </p:clrMapOvr>
  <p:transition advTm="3958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282_ciren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4776788" cy="35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Cirene_TempioApo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15888"/>
            <a:ext cx="5184775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thumb/f/fd/Archaeological_Site_of_Cyrene-109021.jpg/300px-Archaeological_Site_of_Cyrene-109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6/61/Archaeological_Site_of_Cyrene-109025.jpg/300px-Archaeological_Site_of_Cyrene-1090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30449"/>
            <a:ext cx="3858935" cy="28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96536"/>
      </p:ext>
    </p:extLst>
  </p:cSld>
  <p:clrMapOvr>
    <a:masterClrMapping/>
  </p:clrMapOvr>
  <p:transition advTm="1532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339"/>
            <a:ext cx="189020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cca per ingrand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41" y="116632"/>
            <a:ext cx="556425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icca per ingrand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6914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fortunato.it/PagineMenu(01)/Africa/Libia/Foto/Cirene_TempioApollo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37111"/>
            <a:ext cx="4056385" cy="27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4251"/>
      </p:ext>
    </p:extLst>
  </p:cSld>
  <p:clrMapOvr>
    <a:masterClrMapping/>
  </p:clrMapOvr>
  <p:transition advTm="52883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4980</TotalTime>
  <Words>1</Words>
  <Application>Microsoft Office PowerPoint</Application>
  <PresentationFormat>Presentazione su schermo (4:3)</PresentationFormat>
  <Paragraphs>1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305</cp:revision>
  <dcterms:created xsi:type="dcterms:W3CDTF">2003-04-12T20:51:41Z</dcterms:created>
  <dcterms:modified xsi:type="dcterms:W3CDTF">2020-05-22T11:55:59Z</dcterms:modified>
</cp:coreProperties>
</file>