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424" r:id="rId2"/>
    <p:sldId id="425" r:id="rId3"/>
    <p:sldId id="426" r:id="rId4"/>
    <p:sldId id="421" r:id="rId5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  <a:srgbClr val="FF0066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isualizza immagine di 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sualizza immagine di 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62875"/>
            <a:ext cx="5654427" cy="368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15441"/>
      </p:ext>
    </p:extLst>
  </p:cSld>
  <p:clrMapOvr>
    <a:masterClrMapping/>
  </p:clrMapOvr>
  <p:transition advTm="2937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icca per ingrandi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480053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icca per ingrandi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42" y="188640"/>
            <a:ext cx="240026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icca per ingrandi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403681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licca per ingrandi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9384"/>
            <a:ext cx="3981822" cy="262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70356"/>
      </p:ext>
    </p:extLst>
  </p:cSld>
  <p:clrMapOvr>
    <a:masterClrMapping/>
  </p:clrMapOvr>
  <p:transition advTm="46533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CireneTeaAn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4985346" cy="54009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ireneTeaAn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90442"/>
            <a:ext cx="4320480" cy="289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isualizza immagine di 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3552329" cy="23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25174"/>
      </p:ext>
    </p:extLst>
  </p:cSld>
  <p:clrMapOvr>
    <a:masterClrMapping/>
  </p:clrMapOvr>
  <p:transition advTm="4014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upload.wikimedia.org/wikipedia/commons/e/ee/Apollonia_%28Libia%29_Central_chur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906" y="3356992"/>
            <a:ext cx="4229184" cy="319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f/f6/Apollonia_Duke%27s_Pala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9134"/>
            <a:ext cx="3624337" cy="271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pload.wikimedia.org/wikipedia/commons/thumb/0/0d/Apollonia_remparts.jpg/1280px-Apollonia_rempart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67258"/>
            <a:ext cx="3863752" cy="261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365 Crete Earthquake, Apollonia, Pier (Jona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29" y="44624"/>
            <a:ext cx="4632449" cy="307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31979"/>
      </p:ext>
    </p:extLst>
  </p:cSld>
  <p:clrMapOvr>
    <a:masterClrMapping/>
  </p:clrMapOvr>
  <p:transition advTm="10201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5153</TotalTime>
  <Words>0</Words>
  <Application>Microsoft Office PowerPoint</Application>
  <PresentationFormat>Presentazione su schermo (4:3)</PresentationFormat>
  <Paragraphs>0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6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314</cp:revision>
  <dcterms:created xsi:type="dcterms:W3CDTF">2003-04-12T20:51:41Z</dcterms:created>
  <dcterms:modified xsi:type="dcterms:W3CDTF">2020-05-22T15:29:56Z</dcterms:modified>
</cp:coreProperties>
</file>