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handoutMasterIdLst>
    <p:handoutMasterId r:id="rId7"/>
  </p:handoutMasterIdLst>
  <p:sldIdLst>
    <p:sldId id="421" r:id="rId2"/>
    <p:sldId id="422" r:id="rId3"/>
    <p:sldId id="423" r:id="rId4"/>
    <p:sldId id="386" r:id="rId5"/>
  </p:sldIdLst>
  <p:sldSz cx="9144000" cy="6858000" type="screen4x3"/>
  <p:notesSz cx="9942513" cy="6815138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  <a:srgbClr val="FF9900"/>
    <a:srgbClr val="FF0066"/>
    <a:srgbClr val="009999"/>
    <a:srgbClr val="66CCFF"/>
    <a:srgbClr val="FF3300"/>
    <a:srgbClr val="FFFF66"/>
    <a:srgbClr val="9999FF"/>
    <a:srgbClr val="CC00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96" autoAdjust="0"/>
    <p:restoredTop sz="94500" autoAdjust="0"/>
  </p:normalViewPr>
  <p:slideViewPr>
    <p:cSldViewPr>
      <p:cViewPr varScale="1">
        <p:scale>
          <a:sx n="89" d="100"/>
          <a:sy n="89" d="100"/>
        </p:scale>
        <p:origin x="1272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847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181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32450" y="0"/>
            <a:ext cx="430847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181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72238"/>
            <a:ext cx="430847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181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32450" y="6472238"/>
            <a:ext cx="430847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FDC4A3A3-5134-425A-881E-E5F877408A5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847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536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32450" y="0"/>
            <a:ext cx="430847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67075" y="511175"/>
            <a:ext cx="3408363" cy="25558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536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3775" y="3236913"/>
            <a:ext cx="7954963" cy="306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noProof="0" smtClean="0"/>
              <a:t>Fare clic per modificare gli stili del testo dello schema</a:t>
            </a:r>
          </a:p>
          <a:p>
            <a:pPr lvl="1"/>
            <a:r>
              <a:rPr lang="it-IT" altLang="it-IT" noProof="0" smtClean="0"/>
              <a:t>Secondo livello</a:t>
            </a:r>
          </a:p>
          <a:p>
            <a:pPr lvl="2"/>
            <a:r>
              <a:rPr lang="it-IT" altLang="it-IT" noProof="0" smtClean="0"/>
              <a:t>Terzo livello</a:t>
            </a:r>
          </a:p>
          <a:p>
            <a:pPr lvl="3"/>
            <a:r>
              <a:rPr lang="it-IT" altLang="it-IT" noProof="0" smtClean="0"/>
              <a:t>Quarto livello</a:t>
            </a:r>
          </a:p>
          <a:p>
            <a:pPr lvl="4"/>
            <a:r>
              <a:rPr lang="it-IT" altLang="it-IT" noProof="0" smtClean="0"/>
              <a:t>Quinto livello</a:t>
            </a:r>
          </a:p>
        </p:txBody>
      </p:sp>
      <p:sp>
        <p:nvSpPr>
          <p:cNvPr id="1536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72238"/>
            <a:ext cx="430847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536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32450" y="6472238"/>
            <a:ext cx="430847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15B7EEC7-4798-4BB9-B0F3-34E44793EB1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DB240-56A1-4CE1-B503-C63ECFBE07A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24561728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A0F4F5-CA26-4104-AEDF-2F2BCC136B3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9867279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C09ADF-4654-4885-A3DD-4A0B63BFAD1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85003397"/>
      </p:ext>
    </p:extLst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olo, contenuto 2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825F44-C3E5-4752-A646-A12E1740B9B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26224034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olo e contenuto sopra tes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half" idx="3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311F37-5C60-4333-8E5E-9A17121A7C1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97730652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F3AED0-7B8F-44BF-A899-D50E4AD4A27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33178285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FCA50E-8ECA-444D-A53F-F3D4BD3BFAD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62800521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5784B0-7D5F-4E6B-AB65-9529D447977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28243088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D1E193-CB6A-4D4D-9003-C3402E5F8D5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26602588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E9CEFE-9A9E-4ECE-9874-EC846243217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20296379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DCE866-AFF1-4524-8A9F-C7DF51C9539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32792860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F4E0FB-4AFC-43BE-A985-E242B197AED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66528600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6EDA23-B622-459C-8FF4-78A30889A86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42622514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86F13F-F47B-4EBA-98E2-A77F6353FAB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48728835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C67CDD2B-DEEE-4BEE-AE15-5F00901638E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s://upload.wikimedia.org/wikipedia/commons/e/ee/Apollonia_%28Libia%29_Central_churc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906" y="3356992"/>
            <a:ext cx="4229184" cy="319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upload.wikimedia.org/wikipedia/commons/f/f6/Apollonia_Duke%27s_Palac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89134"/>
            <a:ext cx="3624337" cy="2718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upload.wikimedia.org/wikipedia/commons/thumb/0/0d/Apollonia_remparts.jpg/1280px-Apollonia_rempart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67258"/>
            <a:ext cx="3863752" cy="2614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365 Crete Earthquake, Apollonia, Pier (Jona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29" y="44624"/>
            <a:ext cx="4632449" cy="3072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031979"/>
      </p:ext>
    </p:extLst>
  </p:cSld>
  <p:clrMapOvr>
    <a:masterClrMapping/>
  </p:clrMapOvr>
  <p:transition advTm="138599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6" descr="Lib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5088565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Risultato immagine per slonta libi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212976"/>
            <a:ext cx="4622194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670340"/>
      </p:ext>
    </p:extLst>
  </p:cSld>
  <p:clrMapOvr>
    <a:masterClrMapping/>
  </p:clrMapOvr>
  <p:transition advTm="153709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www.archeomedia.net/wp-content/uploads/2016/10/Vedutagenerale_Tempio_Apollo_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467704"/>
            <a:ext cx="5040560" cy="3345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uínas de Gortyna. Creta, Grécia — Fotografia de Stoc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93" y="476672"/>
            <a:ext cx="4212468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Visualizza immagine di origin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42" y="3645024"/>
            <a:ext cx="3840710" cy="2877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Visualizza immagine di origin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141" y="182297"/>
            <a:ext cx="4704457" cy="3004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8223"/>
      </p:ext>
    </p:extLst>
  </p:cSld>
  <p:clrMapOvr>
    <a:masterClrMapping/>
  </p:clrMapOvr>
  <p:transition advTm="121174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4"/>
          <p:cNvSpPr txBox="1">
            <a:spLocks noChangeArrowheads="1"/>
          </p:cNvSpPr>
          <p:nvPr/>
        </p:nvSpPr>
        <p:spPr bwMode="auto">
          <a:xfrm>
            <a:off x="376238" y="687388"/>
            <a:ext cx="17208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it-IT" altLang="it-IT" sz="3200" i="1">
                <a:solidFill>
                  <a:srgbClr val="FF0000"/>
                </a:solidFill>
              </a:rPr>
              <a:t>Aegyptus</a:t>
            </a:r>
          </a:p>
        </p:txBody>
      </p:sp>
      <p:pic>
        <p:nvPicPr>
          <p:cNvPr id="2051" name="Picture 5" descr="NotDig Comes FrontEgizian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7" y="1628800"/>
            <a:ext cx="3345751" cy="508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7" descr="CartaEgi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9388" y="188913"/>
            <a:ext cx="4830762" cy="6524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288672"/>
      </p:ext>
    </p:extLst>
  </p:cSld>
  <p:clrMapOvr>
    <a:masterClrMapping/>
  </p:clrMapOvr>
  <p:transition advTm="495185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Struttura predefinita 7">
      <a:dk1>
        <a:srgbClr val="5C1F00"/>
      </a:dk1>
      <a:lt1>
        <a:srgbClr val="FFFFFF"/>
      </a:lt1>
      <a:dk2>
        <a:srgbClr val="800000"/>
      </a:dk2>
      <a:lt2>
        <a:srgbClr val="DFD293"/>
      </a:lt2>
      <a:accent1>
        <a:srgbClr val="CC3300"/>
      </a:accent1>
      <a:accent2>
        <a:srgbClr val="BE7960"/>
      </a:accent2>
      <a:accent3>
        <a:srgbClr val="C0AAAA"/>
      </a:accent3>
      <a:accent4>
        <a:srgbClr val="DADADA"/>
      </a:accent4>
      <a:accent5>
        <a:srgbClr val="E2ADAA"/>
      </a:accent5>
      <a:accent6>
        <a:srgbClr val="AC6D56"/>
      </a:accent6>
      <a:hlink>
        <a:srgbClr val="FFFF99"/>
      </a:hlink>
      <a:folHlink>
        <a:srgbClr val="D3A219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Capsules</Template>
  <TotalTime>5178</TotalTime>
  <Words>1</Words>
  <Application>Microsoft Office PowerPoint</Application>
  <PresentationFormat>Presentazione su schermo (4:3)</PresentationFormat>
  <Paragraphs>1</Paragraphs>
  <Slides>4</Slides>
  <Notes>0</Notes>
  <HiddenSlides>0</HiddenSlides>
  <MMClips>4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</vt:i4>
      </vt:variant>
    </vt:vector>
  </HeadingPairs>
  <TitlesOfParts>
    <vt:vector size="7" baseType="lpstr">
      <vt:lpstr>Arial</vt:lpstr>
      <vt:lpstr>Times New Roman</vt:lpstr>
      <vt:lpstr>Struttura predefinita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Università di Cassino - Italy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Arte geometrica I</dc:title>
  <dc:creator>Fontana</dc:creator>
  <cp:lastModifiedBy>Federica Fontana</cp:lastModifiedBy>
  <cp:revision>316</cp:revision>
  <dcterms:created xsi:type="dcterms:W3CDTF">2003-04-12T20:51:41Z</dcterms:created>
  <dcterms:modified xsi:type="dcterms:W3CDTF">2020-05-22T15:58:08Z</dcterms:modified>
</cp:coreProperties>
</file>