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56" r:id="rId5"/>
    <p:sldId id="257" r:id="rId6"/>
    <p:sldId id="258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D563-1ED1-468B-ADF2-276674F46B24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D4873-05F8-4A74-95BC-8CFAFCEA9C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6442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D563-1ED1-468B-ADF2-276674F46B24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D4873-05F8-4A74-95BC-8CFAFCEA9C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0739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D563-1ED1-468B-ADF2-276674F46B24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D4873-05F8-4A74-95BC-8CFAFCEA9C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369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D563-1ED1-468B-ADF2-276674F46B24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D4873-05F8-4A74-95BC-8CFAFCEA9C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2856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D563-1ED1-468B-ADF2-276674F46B24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D4873-05F8-4A74-95BC-8CFAFCEA9C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664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D563-1ED1-468B-ADF2-276674F46B24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D4873-05F8-4A74-95BC-8CFAFCEA9C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06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D563-1ED1-468B-ADF2-276674F46B24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D4873-05F8-4A74-95BC-8CFAFCEA9C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686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D563-1ED1-468B-ADF2-276674F46B24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D4873-05F8-4A74-95BC-8CFAFCEA9C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9127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D563-1ED1-468B-ADF2-276674F46B24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D4873-05F8-4A74-95BC-8CFAFCEA9C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4363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D563-1ED1-468B-ADF2-276674F46B24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D4873-05F8-4A74-95BC-8CFAFCEA9C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0951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D563-1ED1-468B-ADF2-276674F46B24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D4873-05F8-4A74-95BC-8CFAFCEA9C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5223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6D563-1ED1-468B-ADF2-276674F46B24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D4873-05F8-4A74-95BC-8CFAFCEA9C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675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63627"/>
          </a:xfrm>
          <a:prstGeom prst="rect">
            <a:avLst/>
          </a:prstGeom>
        </p:spPr>
      </p:pic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553142"/>
              </p:ext>
            </p:extLst>
          </p:nvPr>
        </p:nvGraphicFramePr>
        <p:xfrm>
          <a:off x="5106012" y="268315"/>
          <a:ext cx="1979976" cy="1664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S ChemDraw Drawing" r:id="rId4" imgW="886574" imgH="745165" progId="ChemDraw.Document.6.0">
                  <p:embed/>
                </p:oleObj>
              </mc:Choice>
              <mc:Fallback>
                <p:oleObj name="CS ChemDraw Drawing" r:id="rId4" imgW="886574" imgH="74516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06012" y="268315"/>
                        <a:ext cx="1979976" cy="166417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991180"/>
              </p:ext>
            </p:extLst>
          </p:nvPr>
        </p:nvGraphicFramePr>
        <p:xfrm>
          <a:off x="1149248" y="3298082"/>
          <a:ext cx="9893504" cy="2338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S ChemDraw Drawing" r:id="rId6" imgW="5580422" imgH="1319389" progId="ChemDraw.Document.6.0">
                  <p:embed/>
                </p:oleObj>
              </mc:Choice>
              <mc:Fallback>
                <p:oleObj name="CS ChemDraw Drawing" r:id="rId6" imgW="5580422" imgH="131938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149248" y="3298082"/>
                        <a:ext cx="9893504" cy="233897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542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5605662"/>
              </p:ext>
            </p:extLst>
          </p:nvPr>
        </p:nvGraphicFramePr>
        <p:xfrm>
          <a:off x="1894115" y="160914"/>
          <a:ext cx="8425542" cy="6552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CS ChemDraw Drawing" r:id="rId3" imgW="6656489" imgH="5176357" progId="ChemDraw.Document.6.0">
                  <p:embed/>
                </p:oleObj>
              </mc:Choice>
              <mc:Fallback>
                <p:oleObj name="CS ChemDraw Drawing" r:id="rId3" imgW="6656489" imgH="517635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94115" y="160914"/>
                        <a:ext cx="8425542" cy="65527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235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9487" y="116612"/>
            <a:ext cx="5153025" cy="4848225"/>
          </a:xfrm>
          <a:prstGeom prst="rect">
            <a:avLst/>
          </a:prstGeom>
        </p:spPr>
      </p:pic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7999209"/>
              </p:ext>
            </p:extLst>
          </p:nvPr>
        </p:nvGraphicFramePr>
        <p:xfrm>
          <a:off x="2720207" y="5081452"/>
          <a:ext cx="6751585" cy="1628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CS ChemDraw Drawing" r:id="rId4" imgW="4033835" imgH="973718" progId="ChemDraw.Document.6.0">
                  <p:embed/>
                </p:oleObj>
              </mc:Choice>
              <mc:Fallback>
                <p:oleObj name="CS ChemDraw Drawing" r:id="rId4" imgW="4033835" imgH="97371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20207" y="5081452"/>
                        <a:ext cx="6751585" cy="16287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854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416860"/>
              </p:ext>
            </p:extLst>
          </p:nvPr>
        </p:nvGraphicFramePr>
        <p:xfrm>
          <a:off x="927580" y="1371600"/>
          <a:ext cx="10336839" cy="367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S ChemDraw Drawing" r:id="rId3" imgW="6732514" imgH="2390895" progId="ChemDraw.Document.6.0">
                  <p:embed/>
                </p:oleObj>
              </mc:Choice>
              <mc:Fallback>
                <p:oleObj name="CS ChemDraw Drawing" r:id="rId3" imgW="6732514" imgH="239089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7580" y="1371600"/>
                        <a:ext cx="10336839" cy="3670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29527" y="282706"/>
            <a:ext cx="4532943" cy="832313"/>
          </a:xfrm>
          <a:prstGeom prst="rect">
            <a:avLst/>
          </a:prstGeom>
        </p:spPr>
      </p:pic>
      <p:sp>
        <p:nvSpPr>
          <p:cNvPr id="6" name="Triangolo isoscele 5"/>
          <p:cNvSpPr/>
          <p:nvPr/>
        </p:nvSpPr>
        <p:spPr>
          <a:xfrm>
            <a:off x="6648994" y="2181497"/>
            <a:ext cx="182997" cy="222069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6460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330480"/>
              </p:ext>
            </p:extLst>
          </p:nvPr>
        </p:nvGraphicFramePr>
        <p:xfrm>
          <a:off x="1778980" y="1410788"/>
          <a:ext cx="8634039" cy="3349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S ChemDraw Drawing" r:id="rId3" imgW="6126209" imgH="2377250" progId="ChemDraw.Document.6.0">
                  <p:embed/>
                </p:oleObj>
              </mc:Choice>
              <mc:Fallback>
                <p:oleObj name="CS ChemDraw Drawing" r:id="rId3" imgW="6126209" imgH="237725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78980" y="1410788"/>
                        <a:ext cx="8634039" cy="33493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5135416" y="313508"/>
            <a:ext cx="1921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Sottoprodotti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102535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621" y="1267098"/>
            <a:ext cx="11650758" cy="3609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1464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</Words>
  <Application>Microsoft Office PowerPoint</Application>
  <PresentationFormat>Widescreen</PresentationFormat>
  <Paragraphs>1</Paragraphs>
  <Slides>6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CS ChemDraw Drawing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dscfberti2</dc:creator>
  <cp:lastModifiedBy>dscfberti2</cp:lastModifiedBy>
  <cp:revision>8</cp:revision>
  <dcterms:created xsi:type="dcterms:W3CDTF">2020-05-26T14:36:29Z</dcterms:created>
  <dcterms:modified xsi:type="dcterms:W3CDTF">2020-05-27T09:33:40Z</dcterms:modified>
</cp:coreProperties>
</file>