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388" r:id="rId2"/>
    <p:sldId id="390" r:id="rId3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FF0066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RotteIn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25550"/>
            <a:ext cx="8569325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69939"/>
      </p:ext>
    </p:extLst>
  </p:cSld>
  <p:clrMapOvr>
    <a:masterClrMapping/>
  </p:clrMapOvr>
  <p:transition advTm="81896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5220072" y="6153691"/>
            <a:ext cx="41561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400" dirty="0" smtClean="0">
                <a:latin typeface="Perpetua" panose="02020502060401020303" pitchFamily="18" charset="0"/>
              </a:rPr>
              <a:t>Dedica </a:t>
            </a:r>
            <a:r>
              <a:rPr lang="it-IT" altLang="it-IT" sz="1400" dirty="0">
                <a:latin typeface="Perpetua" panose="02020502060401020303" pitchFamily="18" charset="0"/>
              </a:rPr>
              <a:t>a </a:t>
            </a:r>
            <a:r>
              <a:rPr lang="it-IT" altLang="it-IT" sz="1400" i="1" dirty="0">
                <a:latin typeface="Perpetua" panose="02020502060401020303" pitchFamily="18" charset="0"/>
              </a:rPr>
              <a:t>Sol</a:t>
            </a:r>
            <a:r>
              <a:rPr lang="it-IT" altLang="it-IT" sz="1400" dirty="0">
                <a:latin typeface="Perpetua" panose="02020502060401020303" pitchFamily="18" charset="0"/>
              </a:rPr>
              <a:t> da parte di Augusto a seguito della conquista dell’Egitto </a:t>
            </a:r>
            <a:r>
              <a:rPr lang="it-IT" altLang="it-IT" sz="1400" dirty="0" smtClean="0">
                <a:latin typeface="Perpetua" panose="02020502060401020303" pitchFamily="18" charset="0"/>
              </a:rPr>
              <a:t> </a:t>
            </a:r>
            <a:r>
              <a:rPr lang="it-IT" altLang="it-IT" sz="1400" i="1" dirty="0" smtClean="0">
                <a:latin typeface="Perpetua" panose="02020502060401020303" pitchFamily="18" charset="0"/>
              </a:rPr>
              <a:t>CIL</a:t>
            </a:r>
            <a:r>
              <a:rPr lang="it-IT" altLang="it-IT" sz="1400" dirty="0" smtClean="0">
                <a:latin typeface="Perpetua" panose="02020502060401020303" pitchFamily="18" charset="0"/>
              </a:rPr>
              <a:t> </a:t>
            </a:r>
            <a:r>
              <a:rPr lang="it-IT" altLang="it-IT" sz="1400" dirty="0">
                <a:latin typeface="Perpetua" panose="02020502060401020303" pitchFamily="18" charset="0"/>
              </a:rPr>
              <a:t>VI, 701-702 (10-9 a.C</a:t>
            </a:r>
            <a:r>
              <a:rPr lang="it-IT" altLang="it-IT" sz="1400" dirty="0" smtClean="0">
                <a:latin typeface="Perpetua" panose="02020502060401020303" pitchFamily="18" charset="0"/>
              </a:rPr>
              <a:t>.)</a:t>
            </a:r>
            <a:endParaRPr lang="it-IT" altLang="it-IT" sz="1400" dirty="0">
              <a:latin typeface="Perpetua" panose="02020502060401020303" pitchFamily="18" charset="0"/>
            </a:endParaRPr>
          </a:p>
        </p:txBody>
      </p:sp>
      <p:pic>
        <p:nvPicPr>
          <p:cNvPr id="6147" name="Picture 5" descr="250px-Iscrizione_obelisco_piazza_del_Popo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3312368" cy="25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mausoleo augusto, pianta e laza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736304" cy="308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949"/>
            <a:ext cx="4320480" cy="2812240"/>
          </a:xfrm>
          <a:prstGeom prst="rect">
            <a:avLst/>
          </a:prstGeom>
        </p:spPr>
      </p:pic>
      <p:pic>
        <p:nvPicPr>
          <p:cNvPr id="1026" name="Picture 2" descr="Visualizza immagine di 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505" y="2922341"/>
            <a:ext cx="3229559" cy="389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2720"/>
      </p:ext>
    </p:extLst>
  </p:cSld>
  <p:clrMapOvr>
    <a:masterClrMapping/>
  </p:clrMapOvr>
  <p:transition advTm="9661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5351</TotalTime>
  <Words>20</Words>
  <Application>Microsoft Office PowerPoint</Application>
  <PresentationFormat>Presentazione su schermo (4:3)</PresentationFormat>
  <Paragraphs>1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5" baseType="lpstr">
      <vt:lpstr>Arial</vt:lpstr>
      <vt:lpstr>Perpetua</vt:lpstr>
      <vt:lpstr>Struttura predefinita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328</cp:revision>
  <dcterms:created xsi:type="dcterms:W3CDTF">2003-04-12T20:51:41Z</dcterms:created>
  <dcterms:modified xsi:type="dcterms:W3CDTF">2020-05-28T12:13:54Z</dcterms:modified>
</cp:coreProperties>
</file>