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421" r:id="rId2"/>
    <p:sldId id="392" r:id="rId3"/>
    <p:sldId id="393" r:id="rId4"/>
    <p:sldId id="394" r:id="rId5"/>
    <p:sldId id="395" r:id="rId6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FF0066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sola di Philae – MURO MAEST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5544616" cy="327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 pareti del Tempio egiziano di Dendur tornano ai colori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557547" cy="341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04320"/>
      </p:ext>
    </p:extLst>
  </p:cSld>
  <p:clrMapOvr>
    <a:masterClrMapping/>
  </p:clrMapOvr>
  <p:transition advTm="26782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Dioecesis_Aegypti_400_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4" t="10339" r="928"/>
          <a:stretch>
            <a:fillRect/>
          </a:stretch>
        </p:blipFill>
        <p:spPr bwMode="auto">
          <a:xfrm>
            <a:off x="125413" y="1125538"/>
            <a:ext cx="450691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Dioecesis_Aegypti_400_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284663"/>
            <a:ext cx="42799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4643438" y="2981325"/>
            <a:ext cx="41751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/>
              <a:t>Dal V s. alla Diocesi di Egitto si aggiungono le due province di Cirenaica (</a:t>
            </a:r>
            <a:r>
              <a:rPr lang="it-IT" altLang="it-IT" i="1"/>
              <a:t>Libya superior</a:t>
            </a:r>
            <a:r>
              <a:rPr lang="it-IT" altLang="it-IT"/>
              <a:t> e </a:t>
            </a:r>
            <a:r>
              <a:rPr lang="it-IT" altLang="it-IT" i="1"/>
              <a:t>Libya inferior</a:t>
            </a:r>
            <a:r>
              <a:rPr lang="it-IT" altLang="it-IT"/>
              <a:t>)</a:t>
            </a: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92075" y="115888"/>
            <a:ext cx="87487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/>
              <a:t>Suddivisione con Diocleziano: </a:t>
            </a:r>
            <a:r>
              <a:rPr lang="it-IT" altLang="it-IT" i="1"/>
              <a:t>Aegyptus Iouia</a:t>
            </a:r>
            <a:r>
              <a:rPr lang="it-IT" altLang="it-IT"/>
              <a:t>, </a:t>
            </a:r>
            <a:r>
              <a:rPr lang="it-IT" altLang="it-IT" i="1"/>
              <a:t>Aegyptus Herculia</a:t>
            </a:r>
            <a:r>
              <a:rPr lang="it-IT" altLang="it-IT"/>
              <a:t>, </a:t>
            </a:r>
            <a:r>
              <a:rPr lang="it-IT" altLang="it-IT" i="1"/>
              <a:t>Thebais</a:t>
            </a:r>
          </a:p>
          <a:p>
            <a:pPr eaLnBrk="1" hangingPunct="1"/>
            <a:r>
              <a:rPr lang="it-IT" altLang="it-IT"/>
              <a:t>Da Costantino (324) a Teodosio (395): </a:t>
            </a:r>
            <a:r>
              <a:rPr lang="it-IT" altLang="it-IT" i="1"/>
              <a:t>Aegyptus I</a:t>
            </a:r>
            <a:r>
              <a:rPr lang="it-IT" altLang="it-IT"/>
              <a:t>, </a:t>
            </a:r>
            <a:r>
              <a:rPr lang="it-IT" altLang="it-IT" i="1"/>
              <a:t>Aegyptus II</a:t>
            </a:r>
            <a:r>
              <a:rPr lang="it-IT" altLang="it-IT"/>
              <a:t>, </a:t>
            </a:r>
            <a:r>
              <a:rPr lang="it-IT" altLang="it-IT" i="1"/>
              <a:t>Augustamnica I</a:t>
            </a:r>
            <a:r>
              <a:rPr lang="it-IT" altLang="it-IT"/>
              <a:t>, </a:t>
            </a:r>
          </a:p>
          <a:p>
            <a:pPr eaLnBrk="1" hangingPunct="1"/>
            <a:r>
              <a:rPr lang="it-IT" altLang="it-IT" i="1"/>
              <a:t>Augustamnica II</a:t>
            </a:r>
            <a:r>
              <a:rPr lang="it-IT" altLang="it-IT"/>
              <a:t>, </a:t>
            </a:r>
            <a:r>
              <a:rPr lang="it-IT" altLang="it-IT" i="1"/>
              <a:t>Arcadia, Thebais superior, Thebais inferior.</a:t>
            </a:r>
            <a:endParaRPr lang="it-IT" alt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73422"/>
      </p:ext>
    </p:extLst>
  </p:cSld>
  <p:clrMapOvr>
    <a:masterClrMapping/>
  </p:clrMapOvr>
  <p:transition advTm="3089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800px-MonsClaudianus02_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5888"/>
            <a:ext cx="471487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827584" y="908720"/>
            <a:ext cx="2430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400" i="1" dirty="0" err="1">
                <a:solidFill>
                  <a:srgbClr val="FF0000"/>
                </a:solidFill>
              </a:rPr>
              <a:t>Mons</a:t>
            </a:r>
            <a:r>
              <a:rPr lang="it-IT" altLang="it-IT" sz="2400" i="1" dirty="0">
                <a:solidFill>
                  <a:srgbClr val="FF0000"/>
                </a:solidFill>
              </a:rPr>
              <a:t> Claudianus</a:t>
            </a:r>
          </a:p>
        </p:txBody>
      </p:sp>
      <p:pic>
        <p:nvPicPr>
          <p:cNvPr id="9220" name="Picture 6" descr="630017MonsClaudianus0%20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19413"/>
            <a:ext cx="4824412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49103"/>
      </p:ext>
    </p:extLst>
  </p:cSld>
  <p:clrMapOvr>
    <a:masterClrMapping/>
  </p:clrMapOvr>
  <p:transition advTm="13382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384300" y="15541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888"/>
            <a:ext cx="7451725" cy="625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25016"/>
      </p:ext>
    </p:extLst>
  </p:cSld>
  <p:clrMapOvr>
    <a:masterClrMapping/>
  </p:clrMapOvr>
  <p:transition advTm="38521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_tetrarch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 r="26074"/>
          <a:stretch>
            <a:fillRect/>
          </a:stretch>
        </p:blipFill>
        <p:spPr bwMode="auto">
          <a:xfrm>
            <a:off x="5940425" y="333375"/>
            <a:ext cx="2903538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FontanMclaudian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700463"/>
            <a:ext cx="445293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PantheonFron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1"/>
          <a:stretch>
            <a:fillRect/>
          </a:stretch>
        </p:blipFill>
        <p:spPr bwMode="auto">
          <a:xfrm>
            <a:off x="179388" y="188913"/>
            <a:ext cx="5472112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Mineraly.sk - granodiori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353" y="4456384"/>
            <a:ext cx="3760610" cy="2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0394"/>
      </p:ext>
    </p:extLst>
  </p:cSld>
  <p:clrMapOvr>
    <a:masterClrMapping/>
  </p:clrMapOvr>
  <p:transition advTm="8545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5419</TotalTime>
  <Words>65</Words>
  <Application>Microsoft Office PowerPoint</Application>
  <PresentationFormat>Presentazione su schermo (4:3)</PresentationFormat>
  <Paragraphs>5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8" baseType="lpstr">
      <vt:lpstr>Arial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333</cp:revision>
  <dcterms:created xsi:type="dcterms:W3CDTF">2003-04-12T20:51:41Z</dcterms:created>
  <dcterms:modified xsi:type="dcterms:W3CDTF">2020-05-28T13:47:01Z</dcterms:modified>
</cp:coreProperties>
</file>