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396" r:id="rId2"/>
    <p:sldId id="418" r:id="rId3"/>
    <p:sldId id="398" r:id="rId4"/>
    <p:sldId id="400" r:id="rId5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00"/>
    <a:srgbClr val="FF0066"/>
    <a:srgbClr val="009999"/>
    <a:srgbClr val="66CCFF"/>
    <a:srgbClr val="FF3300"/>
    <a:srgbClr val="FFFF66"/>
    <a:srgbClr val="9999FF"/>
    <a:srgbClr val="CC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Alessandria PiantaPor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956376" cy="654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54484"/>
      </p:ext>
    </p:extLst>
  </p:cSld>
  <p:clrMapOvr>
    <a:masterClrMapping/>
  </p:clrMapOvr>
  <p:transition advTm="26187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lexandriePlanGr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411808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40015"/>
      </p:ext>
    </p:extLst>
  </p:cSld>
  <p:clrMapOvr>
    <a:masterClrMapping/>
  </p:clrMapOvr>
  <p:transition advTm="18471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lexandrie-reconstitu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88916" cy="518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75627"/>
      </p:ext>
    </p:extLst>
  </p:cSld>
  <p:clrMapOvr>
    <a:masterClrMapping/>
  </p:clrMapOvr>
  <p:transition advTm="17255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egypte-alexandrie-vue-de-dess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4450"/>
            <a:ext cx="6983413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egypte-alexandrie-vue-du-po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05213"/>
            <a:ext cx="56038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90548"/>
      </p:ext>
    </p:extLst>
  </p:cSld>
  <p:clrMapOvr>
    <a:masterClrMapping/>
  </p:clrMapOvr>
  <p:transition advTm="28428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5442</TotalTime>
  <Words>0</Words>
  <Application>Microsoft Office PowerPoint</Application>
  <PresentationFormat>Presentazione su schermo (4:3)</PresentationFormat>
  <Paragraphs>0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6" baseType="lpstr">
      <vt:lpstr>Arial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334</cp:revision>
  <dcterms:created xsi:type="dcterms:W3CDTF">2003-04-12T20:51:41Z</dcterms:created>
  <dcterms:modified xsi:type="dcterms:W3CDTF">2020-05-28T14:11:59Z</dcterms:modified>
</cp:coreProperties>
</file>