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18" r:id="rId2"/>
    <p:sldId id="402" r:id="rId3"/>
    <p:sldId id="397" r:id="rId4"/>
    <p:sldId id="403" r:id="rId5"/>
    <p:sldId id="404" r:id="rId6"/>
    <p:sldId id="419" r:id="rId7"/>
    <p:sldId id="406" r:id="rId8"/>
    <p:sldId id="407" r:id="rId9"/>
    <p:sldId id="409" r:id="rId10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0066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lexandriePlanGr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41180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40015"/>
      </p:ext>
    </p:extLst>
  </p:cSld>
  <p:clrMapOvr>
    <a:masterClrMapping/>
  </p:clrMapOvr>
  <p:transition advTm="8066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teatroromanoalessandriadegit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260350"/>
            <a:ext cx="8481097" cy="619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9133"/>
      </p:ext>
    </p:extLst>
  </p:cSld>
  <p:clrMapOvr>
    <a:masterClrMapping/>
  </p:clrMapOvr>
  <p:transition advTm="1864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aroRico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88913"/>
            <a:ext cx="46323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upload.wikimedia.org/wikipedia/commons/1/13/AlexLighthouse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2" y="3915103"/>
            <a:ext cx="3864364" cy="28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b/b0/PHAROS2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2695"/>
            <a:ext cx="3768353" cy="37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8779"/>
      </p:ext>
    </p:extLst>
  </p:cSld>
  <p:clrMapOvr>
    <a:masterClrMapping/>
  </p:clrMapOvr>
  <p:transition advTm="2694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23850" y="116632"/>
            <a:ext cx="61198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 i="1" dirty="0" err="1">
                <a:solidFill>
                  <a:srgbClr val="FF0000"/>
                </a:solidFill>
              </a:rPr>
              <a:t>Antinoupolis</a:t>
            </a:r>
            <a:r>
              <a:rPr lang="it-IT" altLang="it-IT" dirty="0"/>
              <a:t> </a:t>
            </a:r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r>
              <a:rPr lang="it-IT" altLang="it-IT" dirty="0"/>
              <a:t> </a:t>
            </a:r>
            <a:r>
              <a:rPr lang="it-IT" altLang="it-IT" dirty="0" smtClean="0"/>
              <a:t>   </a:t>
            </a:r>
            <a:endParaRPr lang="it-IT" altLang="it-IT" dirty="0"/>
          </a:p>
        </p:txBody>
      </p:sp>
      <p:pic>
        <p:nvPicPr>
          <p:cNvPr id="19459" name="Picture 4" descr="Antinoup17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92625"/>
            <a:ext cx="856932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AntinEgi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46038"/>
            <a:ext cx="157162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heikhAbadaTempleRamses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43" y="660572"/>
            <a:ext cx="5424537" cy="359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9001"/>
      </p:ext>
    </p:extLst>
  </p:cSld>
  <p:clrMapOvr>
    <a:masterClrMapping/>
  </p:clrMapOvr>
  <p:transition advTm="9592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 descr="Antin1798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8136904" cy="351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f/ff/SheikhAbadaSettlemen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75821"/>
            <a:ext cx="4765532" cy="315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2754"/>
      </p:ext>
    </p:extLst>
  </p:cSld>
  <p:clrMapOvr>
    <a:masterClrMapping/>
  </p:clrMapOvr>
  <p:transition advTm="20201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1/15/Sudario_con_donna_dipinta_dalla_tunica_frangiata%2C_170-200_dc%2C_forse_da_antinoopoli%2C_02.JPG/220px-Sudario_con_donna_dipinta_dalla_tunica_frangiata%2C_170-200_dc%2C_forse_da_antinoopoli%2C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60" y="188640"/>
            <a:ext cx="38387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f/fc/Antinous_Osiris_Louvre_2.jpg/220px-Antinous_Osiris_Louvre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4" y="1340768"/>
            <a:ext cx="4474588" cy="518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4660"/>
      </p:ext>
    </p:extLst>
  </p:cSld>
  <p:clrMapOvr>
    <a:masterClrMapping/>
  </p:clrMapOvr>
  <p:transition advTm="7975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xorTCulto ImpAcqu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32162"/>
            <a:ext cx="7057157" cy="3471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LuxorTCulto Imp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15888"/>
            <a:ext cx="4248150" cy="2979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347864" y="620688"/>
            <a:ext cx="12962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 i="1" dirty="0" smtClean="0">
                <a:solidFill>
                  <a:srgbClr val="FF0000"/>
                </a:solidFill>
              </a:rPr>
              <a:t>Luxor</a:t>
            </a:r>
            <a:endParaRPr lang="it-IT" altLang="it-IT" sz="2400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upload.wikimedia.org/wikipedia/it/thumb/5/58/Tempio_di_Luxor%2C_l%27abside_del_Santuario_Romano.jpg/180px-Tempio_di_Luxor%2C_l%27abside_del_Santuario_Roma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888"/>
            <a:ext cx="2578819" cy="39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9392"/>
      </p:ext>
    </p:extLst>
  </p:cSld>
  <p:clrMapOvr>
    <a:masterClrMapping/>
  </p:clrMapOvr>
  <p:transition advTm="642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5220072" y="476672"/>
            <a:ext cx="155718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FF0000"/>
                </a:solidFill>
              </a:rPr>
              <a:t>Scultura</a:t>
            </a:r>
          </a:p>
          <a:p>
            <a:pPr eaLnBrk="1" hangingPunct="1"/>
            <a:r>
              <a:rPr lang="it-IT" altLang="it-IT" dirty="0"/>
              <a:t>   </a:t>
            </a:r>
          </a:p>
        </p:txBody>
      </p:sp>
      <p:pic>
        <p:nvPicPr>
          <p:cNvPr id="23555" name="Picture 6" descr="AboukirRitr FunMus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929063"/>
            <a:ext cx="53006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Sacerdote HorAlessand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3025"/>
            <a:ext cx="20764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Athribis GalerioB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99967" cy="40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6584"/>
      </p:ext>
    </p:extLst>
  </p:cSld>
  <p:clrMapOvr>
    <a:masterClrMapping/>
  </p:clrMapOvr>
  <p:transition advTm="8144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95288" y="5119688"/>
            <a:ext cx="107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/>
              <a:t>Fayyum</a:t>
            </a:r>
          </a:p>
        </p:txBody>
      </p:sp>
      <p:pic>
        <p:nvPicPr>
          <p:cNvPr id="25603" name="Picture 5" descr="Al%20Fayyum%20and%20Bani%20Suway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206875"/>
            <a:ext cx="30130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al-fayy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050"/>
            <a:ext cx="440213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egypt_pol9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49288"/>
            <a:ext cx="292576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Al%20Fayyum%20map%2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92513"/>
            <a:ext cx="3995737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619250" y="1773238"/>
            <a:ext cx="43180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5608" name="Picture 10" descr="WDFayy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1827213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63913"/>
      </p:ext>
    </p:extLst>
  </p:cSld>
  <p:clrMapOvr>
    <a:masterClrMapping/>
  </p:clrMapOvr>
  <p:transition advTm="545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5475</TotalTime>
  <Words>6</Words>
  <Application>Microsoft Office PowerPoint</Application>
  <PresentationFormat>Presentazione su schermo (4:3)</PresentationFormat>
  <Paragraphs>8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336</cp:revision>
  <dcterms:created xsi:type="dcterms:W3CDTF">2003-04-12T20:51:41Z</dcterms:created>
  <dcterms:modified xsi:type="dcterms:W3CDTF">2020-05-28T14:55:35Z</dcterms:modified>
</cp:coreProperties>
</file>