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408" r:id="rId2"/>
    <p:sldId id="410" r:id="rId3"/>
    <p:sldId id="411" r:id="rId4"/>
    <p:sldId id="412" r:id="rId5"/>
    <p:sldId id="414" r:id="rId6"/>
    <p:sldId id="415" r:id="rId7"/>
    <p:sldId id="416" r:id="rId8"/>
    <p:sldId id="417" r:id="rId9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00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411413" y="188913"/>
            <a:ext cx="288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2400">
                <a:solidFill>
                  <a:srgbClr val="FF0000"/>
                </a:solidFill>
              </a:rPr>
              <a:t>I ritratti del Fayyum</a:t>
            </a:r>
          </a:p>
        </p:txBody>
      </p:sp>
      <p:pic>
        <p:nvPicPr>
          <p:cNvPr id="24580" name="Picture 7" descr="501742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3462993" cy="352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160d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2098675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9" descr="st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1902"/>
            <a:ext cx="3137223" cy="559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49325"/>
      </p:ext>
    </p:extLst>
  </p:cSld>
  <p:clrMapOvr>
    <a:masterClrMapping/>
  </p:clrMapOvr>
  <p:transition advTm="31566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" descr="FayMu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44463"/>
            <a:ext cx="152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2" descr="FayMum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581525"/>
            <a:ext cx="3744913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mummi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88913"/>
            <a:ext cx="1760538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MummiaArtemi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15888"/>
            <a:ext cx="185261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3" descr="Fanciull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44463"/>
            <a:ext cx="158432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22635"/>
      </p:ext>
    </p:extLst>
  </p:cSld>
  <p:clrMapOvr>
    <a:masterClrMapping/>
  </p:clrMapOvr>
  <p:transition advTm="2617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mummi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24" y="3885456"/>
            <a:ext cx="3097212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 descr="collan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0" y="116632"/>
            <a:ext cx="20081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1" descr="Fayum-DieEuropaeer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3212926"/>
            <a:ext cx="2016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2" descr="2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108786"/>
            <a:ext cx="23177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3" descr="egy0209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624"/>
            <a:ext cx="19018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4" descr="Senza n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1875" r="19810" b="4340"/>
          <a:stretch>
            <a:fillRect/>
          </a:stretch>
        </p:blipFill>
        <p:spPr bwMode="auto">
          <a:xfrm>
            <a:off x="6588224" y="3160538"/>
            <a:ext cx="18732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3442"/>
      </p:ext>
    </p:extLst>
  </p:cSld>
  <p:clrMapOvr>
    <a:masterClrMapping/>
  </p:clrMapOvr>
  <p:transition advTm="15010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7" descr="Frat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5" y="1318202"/>
            <a:ext cx="4948327" cy="542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2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44824"/>
            <a:ext cx="2867422" cy="454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827584" y="115888"/>
            <a:ext cx="823704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dirty="0"/>
              <a:t>Altri ritratti funerari</a:t>
            </a:r>
          </a:p>
          <a:p>
            <a:pPr eaLnBrk="1" hangingPunct="1"/>
            <a:endParaRPr lang="it-IT" altLang="it-IT" sz="1800" dirty="0"/>
          </a:p>
          <a:p>
            <a:pPr eaLnBrk="1" hangingPunct="1"/>
            <a:r>
              <a:rPr lang="it-IT" altLang="it-IT" sz="1800" dirty="0"/>
              <a:t>Due fratelli: vengono rilevate somiglianze e </a:t>
            </a:r>
            <a:r>
              <a:rPr lang="it-IT" altLang="it-IT" sz="1800" dirty="0" smtClean="0"/>
              <a:t>differenze (II </a:t>
            </a:r>
            <a:r>
              <a:rPr lang="it-IT" altLang="it-IT" sz="1800" dirty="0"/>
              <a:t>s. d.C.)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8618"/>
      </p:ext>
    </p:extLst>
  </p:cSld>
  <p:clrMapOvr>
    <a:masterClrMapping/>
  </p:clrMapOvr>
  <p:transition advTm="204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76238" y="474663"/>
            <a:ext cx="2439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/>
              <a:t>Cartonnages, edicole</a:t>
            </a:r>
          </a:p>
        </p:txBody>
      </p:sp>
      <p:pic>
        <p:nvPicPr>
          <p:cNvPr id="30723" name="Picture 5" descr="Cartonna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25538"/>
            <a:ext cx="27559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Cartonn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8913"/>
            <a:ext cx="2093912" cy="65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2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r="3413" b="-262"/>
          <a:stretch>
            <a:fillRect/>
          </a:stretch>
        </p:blipFill>
        <p:spPr bwMode="auto">
          <a:xfrm>
            <a:off x="250825" y="1557338"/>
            <a:ext cx="3238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98114"/>
      </p:ext>
    </p:extLst>
  </p:cSld>
  <p:clrMapOvr>
    <a:masterClrMapping/>
  </p:clrMapOvr>
  <p:transition advTm="8714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76238" y="258763"/>
            <a:ext cx="1458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/>
              <a:t>Stoffe copte</a:t>
            </a:r>
          </a:p>
        </p:txBody>
      </p:sp>
      <p:pic>
        <p:nvPicPr>
          <p:cNvPr id="31747" name="Picture 5" descr="StoffaCopta Ni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30972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StoffaCopta PanDionis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86346"/>
            <a:ext cx="3600649" cy="328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Antinoe Tappezzer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2205"/>
            <a:ext cx="421481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GargareshTedofor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9036"/>
            <a:ext cx="1487487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4984"/>
      </p:ext>
    </p:extLst>
  </p:cSld>
  <p:clrMapOvr>
    <a:masterClrMapping/>
  </p:clrMapOvr>
  <p:transition advTm="7412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403648" y="116632"/>
            <a:ext cx="64235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200" i="0" dirty="0"/>
              <a:t>Le province </a:t>
            </a:r>
            <a:r>
              <a:rPr lang="it-IT" altLang="it-IT" sz="3200" i="0" dirty="0" smtClean="0"/>
              <a:t>danubiano-balcaniche</a:t>
            </a:r>
            <a:endParaRPr lang="it-IT" altLang="it-IT" sz="3200" i="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8854309" cy="53335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8089"/>
      </p:ext>
    </p:extLst>
  </p:cSld>
  <p:clrMapOvr>
    <a:masterClrMapping/>
  </p:clrMapOvr>
  <p:transition advTm="1679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15" y="260648"/>
            <a:ext cx="796312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01874"/>
      </p:ext>
    </p:extLst>
  </p:cSld>
  <p:clrMapOvr>
    <a:masterClrMapping/>
  </p:clrMapOvr>
  <p:transition advTm="6130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5496</TotalTime>
  <Words>29</Words>
  <Application>Microsoft Office PowerPoint</Application>
  <PresentationFormat>Presentazione su schermo (4:3)</PresentationFormat>
  <Paragraphs>7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339</cp:revision>
  <dcterms:created xsi:type="dcterms:W3CDTF">2003-04-12T20:51:41Z</dcterms:created>
  <dcterms:modified xsi:type="dcterms:W3CDTF">2020-05-28T15:18:32Z</dcterms:modified>
</cp:coreProperties>
</file>