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handoutMasterIdLst>
    <p:handoutMasterId r:id="rId9"/>
  </p:handoutMasterIdLst>
  <p:sldIdLst>
    <p:sldId id="493" r:id="rId2"/>
    <p:sldId id="477" r:id="rId3"/>
    <p:sldId id="476" r:id="rId4"/>
    <p:sldId id="434" r:id="rId5"/>
    <p:sldId id="478" r:id="rId6"/>
    <p:sldId id="479" r:id="rId7"/>
  </p:sldIdLst>
  <p:sldSz cx="9144000" cy="6858000" type="screen4x3"/>
  <p:notesSz cx="9942513" cy="6815138"/>
  <p:defaultTextStyle>
    <a:defPPr>
      <a:defRPr lang="it-IT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FFCC99"/>
    <a:srgbClr val="FFCC00"/>
    <a:srgbClr val="009999"/>
    <a:srgbClr val="66CCFF"/>
    <a:srgbClr val="FF3300"/>
    <a:srgbClr val="FFFF66"/>
    <a:srgbClr val="9999FF"/>
    <a:srgbClr val="CC0000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96" autoAdjust="0"/>
    <p:restoredTop sz="94500" autoAdjust="0"/>
  </p:normalViewPr>
  <p:slideViewPr>
    <p:cSldViewPr>
      <p:cViewPr varScale="1">
        <p:scale>
          <a:sx n="89" d="100"/>
          <a:sy n="89" d="100"/>
        </p:scale>
        <p:origin x="1272" y="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308475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21811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632450" y="0"/>
            <a:ext cx="4308475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21811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472238"/>
            <a:ext cx="4308475" cy="34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21811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632450" y="6472238"/>
            <a:ext cx="4308475" cy="34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FDC4A3A3-5134-425A-881E-E5F877408A5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308475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536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632450" y="0"/>
            <a:ext cx="4308475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267075" y="511175"/>
            <a:ext cx="3408363" cy="25558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536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93775" y="3236913"/>
            <a:ext cx="7954963" cy="306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noProof="0" smtClean="0"/>
              <a:t>Fare clic per modificare gli stili del testo dello schema</a:t>
            </a:r>
          </a:p>
          <a:p>
            <a:pPr lvl="1"/>
            <a:r>
              <a:rPr lang="it-IT" altLang="it-IT" noProof="0" smtClean="0"/>
              <a:t>Secondo livello</a:t>
            </a:r>
          </a:p>
          <a:p>
            <a:pPr lvl="2"/>
            <a:r>
              <a:rPr lang="it-IT" altLang="it-IT" noProof="0" smtClean="0"/>
              <a:t>Terzo livello</a:t>
            </a:r>
          </a:p>
          <a:p>
            <a:pPr lvl="3"/>
            <a:r>
              <a:rPr lang="it-IT" altLang="it-IT" noProof="0" smtClean="0"/>
              <a:t>Quarto livello</a:t>
            </a:r>
          </a:p>
          <a:p>
            <a:pPr lvl="4"/>
            <a:r>
              <a:rPr lang="it-IT" altLang="it-IT" noProof="0" smtClean="0"/>
              <a:t>Quinto livello</a:t>
            </a:r>
          </a:p>
        </p:txBody>
      </p:sp>
      <p:sp>
        <p:nvSpPr>
          <p:cNvPr id="1536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472238"/>
            <a:ext cx="4308475" cy="34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536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32450" y="6472238"/>
            <a:ext cx="4308475" cy="34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15B7EEC7-4798-4BB9-B0F3-34E44793EB1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6DB240-56A1-4CE1-B503-C63ECFBE07A2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24561728"/>
      </p:ext>
    </p:extLst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A0F4F5-CA26-4104-AEDF-2F2BCC136B34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9867279"/>
      </p:ext>
    </p:extLst>
  </p:cSld>
  <p:clrMapOvr>
    <a:masterClrMapping/>
  </p:clrMapOvr>
  <p:transition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C09ADF-4654-4885-A3DD-4A0B63BFAD18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285003397"/>
      </p:ext>
    </p:extLst>
  </p:cSld>
  <p:clrMapOvr>
    <a:masterClrMapping/>
  </p:clrMapOvr>
  <p:transition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olo, contenuto 2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half" idx="3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825F44-C3E5-4752-A646-A12E1740B9B2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26224034"/>
      </p:ext>
    </p:extLst>
  </p:cSld>
  <p:clrMapOvr>
    <a:masterClrMapping/>
  </p:clrMapOvr>
  <p:transition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olo e contenuto sopra tes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half" idx="3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311F37-5C60-4333-8E5E-9A17121A7C15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97730652"/>
      </p:ext>
    </p:extLst>
  </p:cSld>
  <p:clrMapOvr>
    <a:masterClrMapping/>
  </p:clrMapOvr>
  <p:transition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olo, test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F3AED0-7B8F-44BF-A899-D50E4AD4A27A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733178285"/>
      </p:ext>
    </p:extLst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FCA50E-8ECA-444D-A53F-F3D4BD3BFAD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262800521"/>
      </p:ext>
    </p:extLst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5784B0-7D5F-4E6B-AB65-9529D447977F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428243088"/>
      </p:ext>
    </p:extLst>
  </p:cSld>
  <p:clrMapOvr>
    <a:masterClrMapping/>
  </p:clrMapOvr>
  <p:transition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D1E193-CB6A-4D4D-9003-C3402E5F8D53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726602588"/>
      </p:ext>
    </p:extLst>
  </p:cSld>
  <p:clrMapOvr>
    <a:masterClrMapping/>
  </p:clrMapOvr>
  <p:transition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E9CEFE-9A9E-4ECE-9874-EC846243217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20296379"/>
      </p:ext>
    </p:extLst>
  </p:cSld>
  <p:clrMapOvr>
    <a:masterClrMapping/>
  </p:clrMapOvr>
  <p:transition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DCE866-AFF1-4524-8A9F-C7DF51C9539B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32792860"/>
      </p:ext>
    </p:extLst>
  </p:cSld>
  <p:clrMapOvr>
    <a:masterClrMapping/>
  </p:clrMapOvr>
  <p:transition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F4E0FB-4AFC-43BE-A985-E242B197AED2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166528600"/>
      </p:ext>
    </p:extLst>
  </p:cSld>
  <p:clrMapOvr>
    <a:masterClrMapping/>
  </p:clrMapOvr>
  <p:transition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6EDA23-B622-459C-8FF4-78A30889A86A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42622514"/>
      </p:ext>
    </p:extLst>
  </p:cSld>
  <p:clrMapOvr>
    <a:masterClrMapping/>
  </p:clrMapOvr>
  <p:transition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86F13F-F47B-4EBA-98E2-A77F6353FAB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148728835"/>
      </p:ext>
    </p:extLst>
  </p:cSld>
  <p:clrMapOvr>
    <a:masterClrMapping/>
  </p:clrMapOvr>
  <p:transition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C67CDD2B-DEEE-4BEE-AE15-5F00901638EF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ransition>
    <p:rand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6" name="Picture 4" descr="Visualizza immagine di origin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315" y="260648"/>
            <a:ext cx="7963125" cy="633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756819"/>
      </p:ext>
    </p:extLst>
  </p:cSld>
  <p:clrMapOvr>
    <a:masterClrMapping/>
  </p:clrMapOvr>
  <p:transition advTm="250625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https://upload.wikimedia.org/wikipedia/commons/thumb/4/44/Limesmuseum_Aalen_principia.jpg/1280px-Limesmuseum_Aalen_principi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3979344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08" name="Picture 4" descr="https://upload.wikimedia.org/wikipedia/commons/thumb/2/20/Kastell_Aalen_Principia_und_Horreum.png/800px-Kastell_Aalen_Principia_und_Horreum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844824"/>
            <a:ext cx="4656992" cy="4866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10" name="Picture 6" descr="https://upload.wikimedia.org/wikipedia/commons/thumb/4/49/Kastell_Aalen_Nordtor.jpg/800px-Kastell_Aalen_Nordtor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924944"/>
            <a:ext cx="2592288" cy="3872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738163"/>
      </p:ext>
    </p:extLst>
  </p:cSld>
  <p:clrMapOvr>
    <a:masterClrMapping/>
  </p:clrMapOvr>
  <p:transition advTm="20253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6" name="Picture 4" descr="450px-Regensburg-porta-praetoria_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69" y="1197025"/>
            <a:ext cx="4104591" cy="5472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517" name="Text Box 5"/>
          <p:cNvSpPr txBox="1">
            <a:spLocks noChangeArrowheads="1"/>
          </p:cNvSpPr>
          <p:nvPr/>
        </p:nvSpPr>
        <p:spPr bwMode="auto">
          <a:xfrm>
            <a:off x="4403132" y="5517232"/>
            <a:ext cx="15875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sz="1800" dirty="0"/>
              <a:t>Castra Regina</a:t>
            </a:r>
            <a:endParaRPr lang="it-IT" altLang="it-IT" sz="1800" i="0" dirty="0"/>
          </a:p>
          <a:p>
            <a:r>
              <a:rPr lang="it-IT" altLang="it-IT" sz="1800" i="0" dirty="0"/>
              <a:t>Porta pretoria</a:t>
            </a:r>
          </a:p>
        </p:txBody>
      </p:sp>
      <p:pic>
        <p:nvPicPr>
          <p:cNvPr id="43010" name="Picture 2" descr="https://upload.wikimedia.org/wikipedia/commons/thumb/c/cc/Regensburg_2011_%28116%29.JPG/1024px-Regensburg_2011_%28116%2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60648"/>
            <a:ext cx="4752528" cy="3564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026983"/>
      </p:ext>
    </p:extLst>
  </p:cSld>
  <p:clrMapOvr>
    <a:masterClrMapping/>
  </p:clrMapOvr>
  <p:transition advTm="21762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esta di cavallo di bronzo di epoca roman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4104456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Visualizza immagine di origin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548680"/>
            <a:ext cx="3924435" cy="5232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2.bp.blogspot.com/-dlZ0ppbIu6A/VWHxRBjbv1I/AAAAAAAANNI/cxUNxWtOeS0/s320/02.%2BAugsburg%2B%252869%2529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825045"/>
            <a:ext cx="3936436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583099"/>
      </p:ext>
    </p:extLst>
  </p:cSld>
  <p:clrMapOvr>
    <a:masterClrMapping/>
  </p:clrMapOvr>
  <p:transition advTm="215307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Risultato immagine per cambodunu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5879685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4" name="Picture 4" descr="Visualizza immagine di origin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700808"/>
            <a:ext cx="3919702" cy="2939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6" name="Picture 6" descr="Visualizza immagine di origin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950196"/>
            <a:ext cx="4290128" cy="2852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561288"/>
      </p:ext>
    </p:extLst>
  </p:cSld>
  <p:clrMapOvr>
    <a:masterClrMapping/>
  </p:clrMapOvr>
  <p:transition advTm="167306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Visualizza immagine di origin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16633"/>
            <a:ext cx="5904656" cy="3690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56" name="Picture 4" descr="Visualizza immagine di origin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3933056"/>
            <a:ext cx="3048273" cy="2790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58" name="Picture 6" descr="Visualizza immagine di origin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36" y="3979117"/>
            <a:ext cx="5715000" cy="2762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533799"/>
      </p:ext>
    </p:extLst>
  </p:cSld>
  <p:clrMapOvr>
    <a:masterClrMapping/>
  </p:clrMapOvr>
  <p:transition advTm="309488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truttura predefinita">
  <a:themeElements>
    <a:clrScheme name="Struttura predefinita 7">
      <a:dk1>
        <a:srgbClr val="5C1F00"/>
      </a:dk1>
      <a:lt1>
        <a:srgbClr val="FFFFFF"/>
      </a:lt1>
      <a:dk2>
        <a:srgbClr val="800000"/>
      </a:dk2>
      <a:lt2>
        <a:srgbClr val="DFD293"/>
      </a:lt2>
      <a:accent1>
        <a:srgbClr val="CC3300"/>
      </a:accent1>
      <a:accent2>
        <a:srgbClr val="BE7960"/>
      </a:accent2>
      <a:accent3>
        <a:srgbClr val="C0AAAA"/>
      </a:accent3>
      <a:accent4>
        <a:srgbClr val="DADADA"/>
      </a:accent4>
      <a:accent5>
        <a:srgbClr val="E2ADAA"/>
      </a:accent5>
      <a:accent6>
        <a:srgbClr val="AC6D56"/>
      </a:accent6>
      <a:hlink>
        <a:srgbClr val="FFFF99"/>
      </a:hlink>
      <a:folHlink>
        <a:srgbClr val="D3A219"/>
      </a:folHlink>
    </a:clrScheme>
    <a:fontScheme name="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Capsules</Template>
  <TotalTime>5291</TotalTime>
  <Words>4</Words>
  <Application>Microsoft Office PowerPoint</Application>
  <PresentationFormat>Presentazione su schermo (4:3)</PresentationFormat>
  <Paragraphs>2</Paragraphs>
  <Slides>6</Slides>
  <Notes>0</Notes>
  <HiddenSlides>0</HiddenSlides>
  <MMClips>6</MMClips>
  <ScaleCrop>false</ScaleCrop>
  <HeadingPairs>
    <vt:vector size="6" baseType="variant">
      <vt:variant>
        <vt:lpstr>Caratteri utilizzati</vt:lpstr>
      </vt:variant>
      <vt:variant>
        <vt:i4>1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6</vt:i4>
      </vt:variant>
    </vt:vector>
  </HeadingPairs>
  <TitlesOfParts>
    <vt:vector size="8" baseType="lpstr">
      <vt:lpstr>Arial</vt:lpstr>
      <vt:lpstr>Struttura predefinita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Università di Cassino - Italy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Arte geometrica I</dc:title>
  <dc:creator>Fontana</dc:creator>
  <cp:lastModifiedBy>Federica Fontana</cp:lastModifiedBy>
  <cp:revision>341</cp:revision>
  <dcterms:created xsi:type="dcterms:W3CDTF">2003-04-12T20:51:41Z</dcterms:created>
  <dcterms:modified xsi:type="dcterms:W3CDTF">2020-05-28T15:41:41Z</dcterms:modified>
</cp:coreProperties>
</file>