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479" r:id="rId2"/>
    <p:sldId id="436" r:id="rId3"/>
    <p:sldId id="438" r:id="rId4"/>
    <p:sldId id="439" r:id="rId5"/>
    <p:sldId id="441" r:id="rId6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CC99"/>
    <a:srgbClr val="FFCC00"/>
    <a:srgbClr val="009999"/>
    <a:srgbClr val="66CCFF"/>
    <a:srgbClr val="FF3300"/>
    <a:srgbClr val="FFFF66"/>
    <a:srgbClr val="9999FF"/>
    <a:srgbClr val="CC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 smtClean="0"/>
              <a:t>Fare clic per modificare gli stili del testo dello schema</a:t>
            </a:r>
          </a:p>
          <a:p>
            <a:pPr lvl="1"/>
            <a:r>
              <a:rPr lang="it-IT" altLang="it-IT" noProof="0" smtClean="0"/>
              <a:t>Secondo livello</a:t>
            </a:r>
          </a:p>
          <a:p>
            <a:pPr lvl="2"/>
            <a:r>
              <a:rPr lang="it-IT" altLang="it-IT" noProof="0" smtClean="0"/>
              <a:t>Terzo livello</a:t>
            </a:r>
          </a:p>
          <a:p>
            <a:pPr lvl="3"/>
            <a:r>
              <a:rPr lang="it-IT" altLang="it-IT" noProof="0" smtClean="0"/>
              <a:t>Quarto livello</a:t>
            </a:r>
          </a:p>
          <a:p>
            <a:pPr lvl="4"/>
            <a:r>
              <a:rPr lang="it-IT" altLang="it-IT" noProof="0" smtClean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Visualizza immagine di 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6633"/>
            <a:ext cx="5904656" cy="369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Visualizza immagine di orig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33056"/>
            <a:ext cx="3048273" cy="279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Visualizza immagine di orig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6" y="3979117"/>
            <a:ext cx="5715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33799"/>
      </p:ext>
    </p:extLst>
  </p:cSld>
  <p:clrMapOvr>
    <a:masterClrMapping/>
  </p:clrMapOvr>
  <p:transition advTm="237091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sualizza immagine di orig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729536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917953"/>
      </p:ext>
    </p:extLst>
  </p:cSld>
  <p:clrMapOvr>
    <a:masterClrMapping/>
  </p:clrMapOvr>
  <p:transition advTm="44371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1" name="Picture 5" descr="MagdalensbPIAN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304"/>
            <a:ext cx="7704856" cy="34523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800px-Magdalensberg_Modell_Tempe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16824"/>
            <a:ext cx="6555133" cy="31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Ausgrabungen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3139901"/>
            <a:ext cx="2074862" cy="3673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85358"/>
      </p:ext>
    </p:extLst>
  </p:cSld>
  <p:clrMapOvr>
    <a:masterClrMapping/>
  </p:clrMapOvr>
  <p:transition advTm="11354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8" name="Picture 4" descr="MagdalensPian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3075"/>
            <a:ext cx="8713788" cy="5835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36929"/>
      </p:ext>
    </p:extLst>
  </p:cSld>
  <p:clrMapOvr>
    <a:masterClrMapping/>
  </p:clrMapOvr>
  <p:transition advTm="3429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magdalensberg-emmersdor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69850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5" descr="Ausgrabunge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924175"/>
            <a:ext cx="2619375" cy="37449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Magdalensberg PittIfigen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2708275"/>
            <a:ext cx="2922588" cy="39608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452475"/>
      </p:ext>
    </p:extLst>
  </p:cSld>
  <p:clrMapOvr>
    <a:masterClrMapping/>
  </p:clrMapOvr>
  <p:transition advTm="8680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5313</TotalTime>
  <Words>0</Words>
  <Application>Microsoft Office PowerPoint</Application>
  <PresentationFormat>Presentazione su schermo (4:3)</PresentationFormat>
  <Paragraphs>0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7" baseType="lpstr">
      <vt:lpstr>Arial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342</cp:revision>
  <dcterms:created xsi:type="dcterms:W3CDTF">2003-04-12T20:51:41Z</dcterms:created>
  <dcterms:modified xsi:type="dcterms:W3CDTF">2020-05-28T16:06:17Z</dcterms:modified>
</cp:coreProperties>
</file>