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43" r:id="rId2"/>
    <p:sldId id="444" r:id="rId3"/>
    <p:sldId id="445" r:id="rId4"/>
    <p:sldId id="446" r:id="rId5"/>
    <p:sldId id="437" r:id="rId6"/>
    <p:sldId id="480" r:id="rId7"/>
    <p:sldId id="486" r:id="rId8"/>
    <p:sldId id="485" r:id="rId9"/>
    <p:sldId id="484" r:id="rId10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99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5" name="Picture 7" descr="Virunum_P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3168352" cy="38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4624"/>
            <a:ext cx="57606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sualizza immagine di 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26983"/>
            <a:ext cx="5544616" cy="346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sualizza immagine di 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55931"/>
            <a:ext cx="2664296" cy="302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132"/>
      </p:ext>
    </p:extLst>
  </p:cSld>
  <p:clrMapOvr>
    <a:masterClrMapping/>
  </p:clrMapOvr>
  <p:transition advTm="13758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 descr="VirunAn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9688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6227763" y="620713"/>
            <a:ext cx="131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i="0"/>
              <a:t>Anfiteatro</a:t>
            </a:r>
          </a:p>
        </p:txBody>
      </p:sp>
      <p:pic>
        <p:nvPicPr>
          <p:cNvPr id="69639" name="Picture 7" descr="Virunum -neme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844675"/>
            <a:ext cx="3163887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Virunum_nemesis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0"/>
          <a:stretch>
            <a:fillRect/>
          </a:stretch>
        </p:blipFill>
        <p:spPr bwMode="auto">
          <a:xfrm>
            <a:off x="5795963" y="4327525"/>
            <a:ext cx="3001962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9" descr="Virunum_nemesis7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56063"/>
            <a:ext cx="41052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58074"/>
      </p:ext>
    </p:extLst>
  </p:cSld>
  <p:clrMapOvr>
    <a:masterClrMapping/>
  </p:clrMapOvr>
  <p:transition advTm="1055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VirunumTom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-136" b="6148"/>
          <a:stretch>
            <a:fillRect/>
          </a:stretch>
        </p:blipFill>
        <p:spPr bwMode="auto">
          <a:xfrm>
            <a:off x="2195513" y="2528888"/>
            <a:ext cx="6769100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Virunum_Car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80963"/>
            <a:ext cx="4968875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SteleVirun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2997200"/>
            <a:ext cx="2003425" cy="37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3183" y="1697891"/>
            <a:ext cx="1978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dirty="0">
                <a:solidFill>
                  <a:srgbClr val="FFCC99"/>
                </a:solidFill>
                <a:latin typeface="Perpetua" panose="02020502060401020303" pitchFamily="18" charset="0"/>
              </a:rPr>
              <a:t>Stele in memoria di C. </a:t>
            </a:r>
            <a:r>
              <a:rPr lang="it-IT" sz="1600" b="1" dirty="0" err="1">
                <a:solidFill>
                  <a:srgbClr val="FFCC99"/>
                </a:solidFill>
                <a:latin typeface="Perpetua" panose="02020502060401020303" pitchFamily="18" charset="0"/>
              </a:rPr>
              <a:t>Iulius</a:t>
            </a:r>
            <a:r>
              <a:rPr lang="it-IT" sz="1600" b="1" dirty="0">
                <a:solidFill>
                  <a:srgbClr val="FFCC99"/>
                </a:solidFill>
                <a:latin typeface="Perpetua" panose="02020502060401020303" pitchFamily="18" charset="0"/>
              </a:rPr>
              <a:t> Censo e Iulia Privata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95281"/>
      </p:ext>
    </p:extLst>
  </p:cSld>
  <p:clrMapOvr>
    <a:masterClrMapping/>
  </p:clrMapOvr>
  <p:transition advTm="557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Teurnia_Mosaik_To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736"/>
            <a:ext cx="3311922" cy="441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7884368" y="164477"/>
            <a:ext cx="1020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dirty="0" err="1" smtClean="0">
                <a:latin typeface="Perpetua" panose="02020502060401020303" pitchFamily="18" charset="0"/>
              </a:rPr>
              <a:t>Teurnia</a:t>
            </a:r>
            <a:endParaRPr lang="it-IT" altLang="it-IT" sz="2000" b="1" dirty="0">
              <a:latin typeface="Perpetua" panose="02020502060401020303" pitchFamily="18" charset="0"/>
            </a:endParaRPr>
          </a:p>
        </p:txBody>
      </p:sp>
      <p:pic>
        <p:nvPicPr>
          <p:cNvPr id="4098" name="Picture 2" descr="https://upload.wikimedia.org/wikipedia/commons/thumb/2/2c/Reste_einer_sp%C3%A4tr%C3%B6mischen_Stadtvilla_in_Teurnia.JPG/1280px-Reste_einer_sp%C3%A4tr%C3%B6mischen_Stadtvilla_in_Teurn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68960"/>
            <a:ext cx="5544616" cy="369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4/41/R%C3%B6merstein_in_Teurnia.JPG/1280px-R%C3%B6merstein_in_Teurni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199"/>
            <a:ext cx="3744416" cy="249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9674"/>
      </p:ext>
    </p:extLst>
  </p:cSld>
  <p:clrMapOvr>
    <a:masterClrMapping/>
  </p:clrMapOvr>
  <p:transition advTm="10437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Isis_Nore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64344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611560" y="5877272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Isis-</a:t>
            </a:r>
            <a:r>
              <a:rPr lang="it-IT" altLang="it-IT" dirty="0" err="1"/>
              <a:t>Noreia</a:t>
            </a:r>
            <a:endParaRPr lang="it-IT" altLang="it-IT" dirty="0"/>
          </a:p>
        </p:txBody>
      </p:sp>
      <p:pic>
        <p:nvPicPr>
          <p:cNvPr id="70662" name="Picture 6" descr="IsisNoreiaIsc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11760" y="4331827"/>
            <a:ext cx="3595636" cy="238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carantha.com/21dbb825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95" y="188640"/>
            <a:ext cx="583928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carantha.com/21dfc7be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02749"/>
            <a:ext cx="2875840" cy="28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28338"/>
      </p:ext>
    </p:extLst>
  </p:cSld>
  <p:clrMapOvr>
    <a:masterClrMapping/>
  </p:clrMapOvr>
  <p:transition advTm="9545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983297" y="2570787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i="1" dirty="0" err="1" smtClean="0">
                <a:latin typeface="Perpetua" panose="02020502060401020303" pitchFamily="18" charset="0"/>
              </a:rPr>
              <a:t>Aguntum</a:t>
            </a:r>
            <a:endParaRPr lang="it-IT" altLang="it-IT" b="1" i="1" dirty="0">
              <a:latin typeface="Perpetua" panose="02020502060401020303" pitchFamily="18" charset="0"/>
            </a:endParaRPr>
          </a:p>
        </p:txBody>
      </p:sp>
      <p:pic>
        <p:nvPicPr>
          <p:cNvPr id="6146" name="Picture 2" descr="Agunt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65057"/>
            <a:ext cx="3932043" cy="294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aguntum.at/wp-content/uploads/Archaeologischer-Park-24-800x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89" y="116633"/>
            <a:ext cx="43524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aguntum.at/wp-content/uploads/Archaeologischer-Park-23-800x4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94147"/>
            <a:ext cx="3945295" cy="22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aguntum.at/wp-content/uploads/Archaeologischer-Park-12-800x4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3" y="136429"/>
            <a:ext cx="4488433" cy="25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aguntum.at/wp-content/uploads/verein1-800x45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35628"/>
            <a:ext cx="3672408" cy="20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6836"/>
      </p:ext>
    </p:extLst>
  </p:cSld>
  <p:clrMapOvr>
    <a:masterClrMapping/>
  </p:clrMapOvr>
  <p:transition advTm="30992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020272" y="188640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 err="1" smtClean="0">
                <a:latin typeface="Perpetua" panose="02020502060401020303" pitchFamily="18" charset="0"/>
              </a:rPr>
              <a:t>Celeia</a:t>
            </a:r>
            <a:endParaRPr lang="it-IT" altLang="it-IT" b="1" dirty="0">
              <a:latin typeface="Perpetua" panose="02020502060401020303" pitchFamily="18" charset="0"/>
            </a:endParaRPr>
          </a:p>
        </p:txBody>
      </p:sp>
      <p:pic>
        <p:nvPicPr>
          <p:cNvPr id="7170" name="Picture 2" descr="Visualizza immagine di 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0391"/>
            <a:ext cx="4398783" cy="247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osa-vedere-a-celje-resti-villa-romana-palazzo-del-principe-berightb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320" y="1412776"/>
            <a:ext cx="4117837" cy="529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osa-vedere-a-celje-resti-romani-statua-donna-museo-palazzo-del-principe-berightb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0" y="2776933"/>
            <a:ext cx="3053092" cy="392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900"/>
      </p:ext>
    </p:extLst>
  </p:cSld>
  <p:clrMapOvr>
    <a:masterClrMapping/>
  </p:clrMapOvr>
  <p:transition advTm="5861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91880" y="0"/>
            <a:ext cx="700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 smtClean="0">
                <a:latin typeface="Perpetua" panose="02020502060401020303" pitchFamily="18" charset="0"/>
              </a:rPr>
              <a:t>Solva</a:t>
            </a:r>
            <a:endParaRPr lang="it-IT" altLang="it-IT" b="1" dirty="0">
              <a:latin typeface="Perpetua" panose="02020502060401020303" pitchFamily="18" charset="0"/>
            </a:endParaRPr>
          </a:p>
        </p:txBody>
      </p:sp>
      <p:pic>
        <p:nvPicPr>
          <p:cNvPr id="8194" name="Picture 2" descr="Flavia Solva hypocau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08" y="3717032"/>
            <a:ext cx="4564732" cy="303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wikimedia.org/wikipedia/commons/thumb/f/f5/Flavia_Solva_model.jpg/220px-Flavia_Solva_mod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4666"/>
            <a:ext cx="3001741" cy="382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thumb/6/68/Scribe_tomb_relief_Flavia_Solva.jpg/220px-Scribe_tomb_relief_Flavia_Sol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50761"/>
            <a:ext cx="2016224" cy="270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Visualizza immagine di 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31" y="402496"/>
            <a:ext cx="5688409" cy="345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12867"/>
      </p:ext>
    </p:extLst>
  </p:cSld>
  <p:clrMapOvr>
    <a:masterClrMapping/>
  </p:clrMapOvr>
  <p:transition advTm="12620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110792" y="764704"/>
            <a:ext cx="965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i="1" dirty="0" err="1" smtClean="0">
                <a:latin typeface="Perpetua" panose="02020502060401020303" pitchFamily="18" charset="0"/>
              </a:rPr>
              <a:t>Iuvavum</a:t>
            </a:r>
            <a:endParaRPr lang="it-IT" altLang="it-IT" b="1" i="1" dirty="0">
              <a:latin typeface="Perpetua" panose="02020502060401020303" pitchFamily="18" charset="0"/>
            </a:endParaRPr>
          </a:p>
        </p:txBody>
      </p:sp>
      <p:pic>
        <p:nvPicPr>
          <p:cNvPr id="9218" name="Picture 2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3" y="332657"/>
            <a:ext cx="2810633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98901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upload.wikimedia.org/wikipedia/commons/thumb/3/36/Salzburg_-_Altstadt_-_Residenzplatz_Ausgrabungsobjekt_Iuvavum.jpg/220px-Salzburg_-_Altstadt_-_Residenzplatz_Ausgrabungsobjekt_Iuvav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8880"/>
            <a:ext cx="2952328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isualizza immagine di 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01479"/>
            <a:ext cx="4896544" cy="28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Visualizza immagine di orig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477" y="1628800"/>
            <a:ext cx="3060683" cy="20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99801"/>
      </p:ext>
    </p:extLst>
  </p:cSld>
  <p:clrMapOvr>
    <a:masterClrMapping/>
  </p:clrMapOvr>
  <p:transition advTm="962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5326</TotalTime>
  <Words>18</Words>
  <Application>Microsoft Office PowerPoint</Application>
  <PresentationFormat>Presentazione su schermo (4:3)</PresentationFormat>
  <Paragraphs>8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2" baseType="lpstr">
      <vt:lpstr>Arial</vt:lpstr>
      <vt:lpstr>Perpetua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343</cp:revision>
  <dcterms:created xsi:type="dcterms:W3CDTF">2003-04-12T20:51:41Z</dcterms:created>
  <dcterms:modified xsi:type="dcterms:W3CDTF">2020-05-28T16:23:34Z</dcterms:modified>
</cp:coreProperties>
</file>