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484" r:id="rId2"/>
    <p:sldId id="483" r:id="rId3"/>
    <p:sldId id="482" r:id="rId4"/>
    <p:sldId id="491" r:id="rId5"/>
    <p:sldId id="481" r:id="rId6"/>
    <p:sldId id="493" r:id="rId7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99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110792" y="764704"/>
            <a:ext cx="965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i="1" dirty="0" err="1" smtClean="0">
                <a:latin typeface="Perpetua" panose="02020502060401020303" pitchFamily="18" charset="0"/>
              </a:rPr>
              <a:t>Iuvavum</a:t>
            </a:r>
            <a:endParaRPr lang="it-IT" altLang="it-IT" b="1" i="1" dirty="0">
              <a:latin typeface="Perpetua" panose="02020502060401020303" pitchFamily="18" charset="0"/>
            </a:endParaRPr>
          </a:p>
        </p:txBody>
      </p:sp>
      <p:pic>
        <p:nvPicPr>
          <p:cNvPr id="9218" name="Picture 2" descr="Visualizza immagine di 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3" y="332657"/>
            <a:ext cx="2810633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98901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upload.wikimedia.org/wikipedia/commons/thumb/3/36/Salzburg_-_Altstadt_-_Residenzplatz_Ausgrabungsobjekt_Iuvavum.jpg/220px-Salzburg_-_Altstadt_-_Residenzplatz_Ausgrabungsobjekt_Iuvav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8880"/>
            <a:ext cx="2952328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isualizza immagine di 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01479"/>
            <a:ext cx="4896544" cy="28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Visualizza immagine di orig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477" y="1628800"/>
            <a:ext cx="3060683" cy="204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99801"/>
      </p:ext>
    </p:extLst>
  </p:cSld>
  <p:clrMapOvr>
    <a:masterClrMapping/>
  </p:clrMapOvr>
  <p:transition advTm="31413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19672" y="1051594"/>
            <a:ext cx="916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 err="1" smtClean="0">
                <a:latin typeface="Perpetua" panose="02020502060401020303" pitchFamily="18" charset="0"/>
              </a:rPr>
              <a:t>Ovilava</a:t>
            </a:r>
            <a:endParaRPr lang="it-IT" altLang="it-IT" b="1" dirty="0">
              <a:latin typeface="Perpetua" panose="02020502060401020303" pitchFamily="18" charset="0"/>
            </a:endParaRPr>
          </a:p>
        </p:txBody>
      </p:sp>
      <p:pic>
        <p:nvPicPr>
          <p:cNvPr id="10242" name="Picture 2" descr="Visualizza immagine di 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2379"/>
            <a:ext cx="4464496" cy="513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618081" y="147990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i="1" dirty="0" smtClean="0">
                <a:latin typeface="Perpetua" panose="02020502060401020303" pitchFamily="18" charset="0"/>
              </a:rPr>
              <a:t>Lentia</a:t>
            </a:r>
            <a:endParaRPr lang="it-IT" altLang="it-IT" b="1" i="1" dirty="0">
              <a:latin typeface="Perpetua" panose="02020502060401020303" pitchFamily="18" charset="0"/>
            </a:endParaRPr>
          </a:p>
        </p:txBody>
      </p:sp>
      <p:pic>
        <p:nvPicPr>
          <p:cNvPr id="10246" name="Picture 6" descr="https://upload.wikimedia.org/wikipedia/commons/thumb/7/70/Glasgef%C3%A4sse_Lentia.jpg/220px-Glasgef%C3%A4sse_Lent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2095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upload.wikimedia.org/wikipedia/commons/thumb/0/07/R%C3%B6mische_Keramik_SM_Linz.jpg/220px-R%C3%B6mische_Keramik_SM_Lin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36712"/>
            <a:ext cx="2095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upload.wikimedia.org/wikipedia/commons/thumb/2/2b/Lageplan_TB_Lentia.jpg/220px-Lageplan_TB_Lenti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459" y="4171873"/>
            <a:ext cx="3427609" cy="253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22097"/>
      </p:ext>
    </p:extLst>
  </p:cSld>
  <p:clrMapOvr>
    <a:masterClrMapping/>
  </p:clrMapOvr>
  <p:transition advTm="19889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27584" y="4661901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i="1" dirty="0" err="1">
                <a:latin typeface="Perpetua" panose="02020502060401020303" pitchFamily="18" charset="0"/>
              </a:rPr>
              <a:t>L</a:t>
            </a:r>
            <a:r>
              <a:rPr lang="it-IT" altLang="it-IT" b="1" i="1" dirty="0" err="1" smtClean="0">
                <a:latin typeface="Perpetua" panose="02020502060401020303" pitchFamily="18" charset="0"/>
              </a:rPr>
              <a:t>auriacum</a:t>
            </a:r>
            <a:endParaRPr lang="it-IT" altLang="it-IT" b="1" i="1" dirty="0">
              <a:latin typeface="Perpetua" panose="02020502060401020303" pitchFamily="18" charset="0"/>
            </a:endParaRPr>
          </a:p>
        </p:txBody>
      </p:sp>
      <p:pic>
        <p:nvPicPr>
          <p:cNvPr id="11268" name="Picture 4" descr="https://upload.wikimedia.org/wikipedia/commons/3/3b/Legionslager_und_Zivilstadt_Taf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59268"/>
            <a:ext cx="6624736" cy="359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upload.wikimedia.org/wikipedia/commons/d/dc/Basilika_St_Laurenz_-_Ausgrabung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272409" cy="319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upload.wikimedia.org/wikipedia/commons/f/fc/Modell_LL_Lauriacum_RM_Enns_Draufsicht_aus_S%C3%BC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42" y="331484"/>
            <a:ext cx="4376662" cy="256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67785"/>
      </p:ext>
    </p:extLst>
  </p:cSld>
  <p:clrMapOvr>
    <a:masterClrMapping/>
  </p:clrMapOvr>
  <p:transition advTm="16949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icture-newsletter.com/lienz-austria/aguntum-wall-7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9617"/>
            <a:ext cx="4382048" cy="292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MagdalensbPIAN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704856" cy="3452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sualizza immagine di 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92010"/>
            <a:ext cx="4115455" cy="27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05020"/>
      </p:ext>
    </p:extLst>
  </p:cSld>
  <p:clrMapOvr>
    <a:masterClrMapping/>
  </p:clrMapOvr>
  <p:transition advTm="6406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esar 4 Gallery :: City Layouts :: Virunum_mp74747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2.rgzm.de/Transformation/Noricum/Virunum/Virunum_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06229"/>
            <a:ext cx="3635896" cy="440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dalensberg, area del foro (da Piccottini 2003: 176) | Download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5184576" cy="518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01273"/>
      </p:ext>
    </p:extLst>
  </p:cSld>
  <p:clrMapOvr>
    <a:masterClrMapping/>
  </p:clrMapOvr>
  <p:transition advTm="10895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agdalensPian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3075"/>
            <a:ext cx="8713788" cy="5835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1104"/>
      </p:ext>
    </p:extLst>
  </p:cSld>
  <p:clrMapOvr>
    <a:masterClrMapping/>
  </p:clrMapOvr>
  <p:transition advTm="7822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5345</TotalTime>
  <Words>4</Words>
  <Application>Microsoft Office PowerPoint</Application>
  <PresentationFormat>Presentazione su schermo (4:3)</PresentationFormat>
  <Paragraphs>4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9" baseType="lpstr">
      <vt:lpstr>Arial</vt:lpstr>
      <vt:lpstr>Perpetua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345</cp:revision>
  <dcterms:created xsi:type="dcterms:W3CDTF">2003-04-12T20:51:41Z</dcterms:created>
  <dcterms:modified xsi:type="dcterms:W3CDTF">2020-05-28T16:44:59Z</dcterms:modified>
</cp:coreProperties>
</file>