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AD460-E2D4-4B79-9B3B-5A3F5D4694F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50A4-3127-4B17-A2E5-9DD97E871C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53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202755" name="Segnaposto note 2"/>
          <p:cNvSpPr>
            <a:spLocks noGrp="1"/>
          </p:cNvSpPr>
          <p:nvPr>
            <p:ph type="body" idx="1"/>
          </p:nvPr>
        </p:nvSpPr>
        <p:spPr>
          <a:xfrm>
            <a:off x="687082" y="4342450"/>
            <a:ext cx="5483837" cy="4114361"/>
          </a:xfrm>
        </p:spPr>
        <p:txBody>
          <a:bodyPr lIns="92711" tIns="46356" rIns="92711" bIns="46356"/>
          <a:lstStyle/>
          <a:p>
            <a:endParaRPr lang="it-IT" smtClean="0">
              <a:latin typeface="Comic Sans MS" pitchFamily="64" charset="0"/>
            </a:endParaRPr>
          </a:p>
        </p:txBody>
      </p:sp>
      <p:sp>
        <p:nvSpPr>
          <p:cNvPr id="202756" name="Segnaposto numero diapositiva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r" eaLnBrk="1" hangingPunct="1"/>
            <a:fld id="{74E1444B-7405-4C4F-9F2F-AFA423B20492}" type="slidenum">
              <a:rPr lang="it-IT" sz="1200">
                <a:latin typeface="Arial" charset="0"/>
              </a:rPr>
              <a:pPr algn="r" eaLnBrk="1" hangingPunct="1"/>
              <a:t>2</a:t>
            </a:fld>
            <a:endParaRPr lang="it-IT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321" y="687189"/>
            <a:ext cx="5004962" cy="3427172"/>
          </a:xfrm>
          <a:ln/>
        </p:spPr>
      </p:sp>
      <p:sp>
        <p:nvSpPr>
          <p:cNvPr id="204803" name="Segnaposto note 2"/>
          <p:cNvSpPr>
            <a:spLocks noGrp="1"/>
          </p:cNvSpPr>
          <p:nvPr>
            <p:ph type="body" idx="1"/>
          </p:nvPr>
        </p:nvSpPr>
        <p:spPr>
          <a:xfrm>
            <a:off x="687082" y="4342450"/>
            <a:ext cx="5483837" cy="4114361"/>
          </a:xfrm>
        </p:spPr>
        <p:txBody>
          <a:bodyPr lIns="92711" tIns="46356" rIns="92711" bIns="46356"/>
          <a:lstStyle/>
          <a:p>
            <a:endParaRPr lang="it-IT" smtClean="0">
              <a:latin typeface="Comic Sans MS" pitchFamily="64" charset="0"/>
            </a:endParaRPr>
          </a:p>
        </p:txBody>
      </p:sp>
      <p:sp>
        <p:nvSpPr>
          <p:cNvPr id="204804" name="Segnaposto numero diapositiva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r" eaLnBrk="1" hangingPunct="1"/>
            <a:fld id="{725DD7E8-1467-40DB-807E-717442A007F4}" type="slidenum">
              <a:rPr lang="it-IT" sz="1200">
                <a:latin typeface="Arial" charset="0"/>
              </a:rPr>
              <a:pPr algn="r" eaLnBrk="1" hangingPunct="1"/>
              <a:t>3</a:t>
            </a:fld>
            <a:endParaRPr lang="it-IT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321" y="687189"/>
            <a:ext cx="5004962" cy="3427172"/>
          </a:xfrm>
          <a:ln/>
        </p:spPr>
      </p:sp>
      <p:sp>
        <p:nvSpPr>
          <p:cNvPr id="206851" name="Segnaposto note 2"/>
          <p:cNvSpPr>
            <a:spLocks noGrp="1"/>
          </p:cNvSpPr>
          <p:nvPr>
            <p:ph type="body" idx="1"/>
          </p:nvPr>
        </p:nvSpPr>
        <p:spPr>
          <a:xfrm>
            <a:off x="687082" y="4342450"/>
            <a:ext cx="5483837" cy="4114361"/>
          </a:xfrm>
        </p:spPr>
        <p:txBody>
          <a:bodyPr lIns="92711" tIns="46356" rIns="92711" bIns="46356"/>
          <a:lstStyle/>
          <a:p>
            <a:endParaRPr lang="it-IT" smtClean="0">
              <a:latin typeface="Comic Sans MS" pitchFamily="64" charset="0"/>
            </a:endParaRPr>
          </a:p>
        </p:txBody>
      </p:sp>
      <p:sp>
        <p:nvSpPr>
          <p:cNvPr id="206852" name="Segnaposto numero diapositiva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r" eaLnBrk="1" hangingPunct="1"/>
            <a:fld id="{62426BB8-7C70-44BB-8963-F7AD0B6C3DF0}" type="slidenum">
              <a:rPr lang="it-IT" sz="1200">
                <a:latin typeface="Arial" charset="0"/>
              </a:rPr>
              <a:pPr algn="r" eaLnBrk="1" hangingPunct="1"/>
              <a:t>4</a:t>
            </a:fld>
            <a:endParaRPr lang="it-IT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321" y="687189"/>
            <a:ext cx="5004962" cy="3427172"/>
          </a:xfrm>
          <a:ln/>
        </p:spPr>
      </p:sp>
      <p:sp>
        <p:nvSpPr>
          <p:cNvPr id="208899" name="Segnaposto note 2"/>
          <p:cNvSpPr>
            <a:spLocks noGrp="1"/>
          </p:cNvSpPr>
          <p:nvPr>
            <p:ph type="body" idx="1"/>
          </p:nvPr>
        </p:nvSpPr>
        <p:spPr>
          <a:xfrm>
            <a:off x="687082" y="4342450"/>
            <a:ext cx="5483837" cy="4114361"/>
          </a:xfrm>
        </p:spPr>
        <p:txBody>
          <a:bodyPr lIns="92711" tIns="46356" rIns="92711" bIns="46356"/>
          <a:lstStyle/>
          <a:p>
            <a:endParaRPr lang="it-IT" smtClean="0">
              <a:latin typeface="Comic Sans MS" pitchFamily="64" charset="0"/>
            </a:endParaRPr>
          </a:p>
        </p:txBody>
      </p:sp>
      <p:sp>
        <p:nvSpPr>
          <p:cNvPr id="208900" name="Segnaposto numero diapositiva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r" eaLnBrk="1" hangingPunct="1"/>
            <a:fld id="{00AC7100-98D7-4578-A191-DF939A36F2F6}" type="slidenum">
              <a:rPr lang="it-IT" sz="1200">
                <a:latin typeface="Arial" charset="0"/>
              </a:rPr>
              <a:pPr algn="r" eaLnBrk="1" hangingPunct="1"/>
              <a:t>5</a:t>
            </a:fld>
            <a:endParaRPr lang="it-IT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321" y="687189"/>
            <a:ext cx="5004962" cy="3427172"/>
          </a:xfrm>
          <a:ln/>
        </p:spPr>
      </p:sp>
      <p:sp>
        <p:nvSpPr>
          <p:cNvPr id="210947" name="Segnaposto note 2"/>
          <p:cNvSpPr>
            <a:spLocks noGrp="1"/>
          </p:cNvSpPr>
          <p:nvPr>
            <p:ph type="body" idx="1"/>
          </p:nvPr>
        </p:nvSpPr>
        <p:spPr>
          <a:xfrm>
            <a:off x="687082" y="4342450"/>
            <a:ext cx="5483837" cy="4114361"/>
          </a:xfrm>
        </p:spPr>
        <p:txBody>
          <a:bodyPr lIns="92711" tIns="46356" rIns="92711" bIns="46356"/>
          <a:lstStyle/>
          <a:p>
            <a:endParaRPr lang="it-IT" smtClean="0">
              <a:latin typeface="Comic Sans MS" pitchFamily="64" charset="0"/>
            </a:endParaRPr>
          </a:p>
        </p:txBody>
      </p:sp>
      <p:sp>
        <p:nvSpPr>
          <p:cNvPr id="210948" name="Segnaposto numero diapositiva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r" eaLnBrk="1" hangingPunct="1"/>
            <a:fld id="{8A0CF6C3-499F-4874-8133-85F923F32881}" type="slidenum">
              <a:rPr lang="it-IT" sz="1200">
                <a:latin typeface="Arial" charset="0"/>
              </a:rPr>
              <a:pPr algn="r" eaLnBrk="1" hangingPunct="1"/>
              <a:t>6</a:t>
            </a:fld>
            <a:endParaRPr lang="it-IT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321" y="687189"/>
            <a:ext cx="5004962" cy="3427172"/>
          </a:xfrm>
          <a:ln/>
        </p:spPr>
      </p:sp>
      <p:sp>
        <p:nvSpPr>
          <p:cNvPr id="212995" name="Segnaposto note 2"/>
          <p:cNvSpPr>
            <a:spLocks noGrp="1"/>
          </p:cNvSpPr>
          <p:nvPr>
            <p:ph type="body" idx="1"/>
          </p:nvPr>
        </p:nvSpPr>
        <p:spPr>
          <a:xfrm>
            <a:off x="687082" y="4342450"/>
            <a:ext cx="5483837" cy="4114361"/>
          </a:xfrm>
        </p:spPr>
        <p:txBody>
          <a:bodyPr lIns="92711" tIns="46356" rIns="92711" bIns="46356"/>
          <a:lstStyle/>
          <a:p>
            <a:endParaRPr lang="it-IT" smtClean="0">
              <a:latin typeface="Comic Sans MS" pitchFamily="64" charset="0"/>
            </a:endParaRPr>
          </a:p>
        </p:txBody>
      </p:sp>
      <p:sp>
        <p:nvSpPr>
          <p:cNvPr id="212996" name="Segnaposto numero diapositiva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r" eaLnBrk="1" hangingPunct="1"/>
            <a:fld id="{DFDBE359-D038-4EB1-A5FC-E398E75D9412}" type="slidenum">
              <a:rPr lang="it-IT" sz="1200">
                <a:latin typeface="Arial" charset="0"/>
              </a:rPr>
              <a:pPr algn="r" eaLnBrk="1" hangingPunct="1"/>
              <a:t>7</a:t>
            </a:fld>
            <a:endParaRPr lang="it-IT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321" y="687189"/>
            <a:ext cx="5004962" cy="3427172"/>
          </a:xfrm>
          <a:ln/>
        </p:spPr>
      </p:sp>
      <p:sp>
        <p:nvSpPr>
          <p:cNvPr id="215043" name="Segnaposto note 2"/>
          <p:cNvSpPr>
            <a:spLocks noGrp="1"/>
          </p:cNvSpPr>
          <p:nvPr>
            <p:ph type="body" idx="1"/>
          </p:nvPr>
        </p:nvSpPr>
        <p:spPr>
          <a:xfrm>
            <a:off x="687082" y="4342450"/>
            <a:ext cx="5483837" cy="4114361"/>
          </a:xfrm>
        </p:spPr>
        <p:txBody>
          <a:bodyPr lIns="92711" tIns="46356" rIns="92711" bIns="46356"/>
          <a:lstStyle/>
          <a:p>
            <a:endParaRPr lang="it-IT" smtClean="0">
              <a:latin typeface="Comic Sans MS" pitchFamily="64" charset="0"/>
            </a:endParaRPr>
          </a:p>
        </p:txBody>
      </p:sp>
      <p:sp>
        <p:nvSpPr>
          <p:cNvPr id="215044" name="Segnaposto numero diapositiva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r" eaLnBrk="1" hangingPunct="1"/>
            <a:fld id="{A2FBF640-663B-45C1-9872-6C8E7152E29B}" type="slidenum">
              <a:rPr lang="it-IT" sz="1200">
                <a:latin typeface="Arial" charset="0"/>
              </a:rPr>
              <a:pPr algn="r" eaLnBrk="1" hangingPunct="1"/>
              <a:t>8</a:t>
            </a:fld>
            <a:endParaRPr lang="it-IT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321" y="687189"/>
            <a:ext cx="5004962" cy="3427172"/>
          </a:xfrm>
          <a:ln/>
        </p:spPr>
      </p:sp>
      <p:sp>
        <p:nvSpPr>
          <p:cNvPr id="217091" name="Segnaposto note 2"/>
          <p:cNvSpPr>
            <a:spLocks noGrp="1"/>
          </p:cNvSpPr>
          <p:nvPr>
            <p:ph type="body" idx="1"/>
          </p:nvPr>
        </p:nvSpPr>
        <p:spPr>
          <a:xfrm>
            <a:off x="687082" y="4342450"/>
            <a:ext cx="5483837" cy="4114361"/>
          </a:xfrm>
        </p:spPr>
        <p:txBody>
          <a:bodyPr lIns="92711" tIns="46356" rIns="92711" bIns="46356"/>
          <a:lstStyle/>
          <a:p>
            <a:endParaRPr lang="it-IT" smtClean="0">
              <a:latin typeface="Comic Sans MS" pitchFamily="64" charset="0"/>
            </a:endParaRPr>
          </a:p>
        </p:txBody>
      </p:sp>
      <p:sp>
        <p:nvSpPr>
          <p:cNvPr id="217092" name="Segnaposto numero diapositiva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r" eaLnBrk="1" hangingPunct="1"/>
            <a:fld id="{15FABF91-5540-473E-882F-E99E25F10EBE}" type="slidenum">
              <a:rPr lang="it-IT" sz="1200">
                <a:latin typeface="Arial" charset="0"/>
              </a:rPr>
              <a:pPr algn="r" eaLnBrk="1" hangingPunct="1"/>
              <a:t>9</a:t>
            </a:fld>
            <a:endParaRPr lang="it-IT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321" y="687189"/>
            <a:ext cx="5004962" cy="3427172"/>
          </a:xfrm>
          <a:ln/>
        </p:spPr>
      </p:sp>
      <p:sp>
        <p:nvSpPr>
          <p:cNvPr id="219139" name="Segnaposto note 2"/>
          <p:cNvSpPr>
            <a:spLocks noGrp="1"/>
          </p:cNvSpPr>
          <p:nvPr>
            <p:ph type="body" idx="1"/>
          </p:nvPr>
        </p:nvSpPr>
        <p:spPr>
          <a:xfrm>
            <a:off x="687082" y="4342450"/>
            <a:ext cx="5483837" cy="4114361"/>
          </a:xfrm>
        </p:spPr>
        <p:txBody>
          <a:bodyPr lIns="92711" tIns="46356" rIns="92711" bIns="46356"/>
          <a:lstStyle/>
          <a:p>
            <a:endParaRPr lang="it-IT" smtClean="0">
              <a:latin typeface="Comic Sans MS" pitchFamily="64" charset="0"/>
            </a:endParaRPr>
          </a:p>
        </p:txBody>
      </p:sp>
      <p:sp>
        <p:nvSpPr>
          <p:cNvPr id="219140" name="Segnaposto numero diapositiva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r" eaLnBrk="1" hangingPunct="1"/>
            <a:fld id="{77A2818B-46C3-404B-8FBE-8E72F9A35E4C}" type="slidenum">
              <a:rPr lang="it-IT" sz="1200">
                <a:latin typeface="Arial" charset="0"/>
              </a:rPr>
              <a:pPr algn="r" eaLnBrk="1" hangingPunct="1"/>
              <a:t>10</a:t>
            </a:fld>
            <a:endParaRPr lang="it-IT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i="1" dirty="0" smtClean="0">
                <a:latin typeface="Algerian" pitchFamily="82" charset="0"/>
              </a:rPr>
              <a:t>Una favola orientale</a:t>
            </a:r>
            <a:endParaRPr lang="it-IT" i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msoD3F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235825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13992" y="2759586"/>
            <a:ext cx="4734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>
                <a:solidFill>
                  <a:srgbClr val="000066"/>
                </a:solidFill>
              </a:rPr>
              <a:t>Da: Marianne Satrapi “Pollo alle prugne. Un romanzo iraniano”, Sperling e Kupfer, 2005</a:t>
            </a:r>
          </a:p>
          <a:p>
            <a:pPr algn="ctr">
              <a:spcBef>
                <a:spcPct val="50000"/>
              </a:spcBef>
            </a:pPr>
            <a:r>
              <a:rPr lang="it-IT" sz="2000" dirty="0">
                <a:solidFill>
                  <a:srgbClr val="000066"/>
                </a:solidFill>
              </a:rPr>
              <a:t>La storia risale a Rumi, un poeta-filosofo persiano del 1200</a:t>
            </a:r>
          </a:p>
        </p:txBody>
      </p:sp>
    </p:spTree>
    <p:extLst>
      <p:ext uri="{BB962C8B-B14F-4D97-AF65-F5344CB8AC3E}">
        <p14:creationId xmlns:p14="http://schemas.microsoft.com/office/powerpoint/2010/main" val="410721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4" descr="msoF06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981075"/>
            <a:ext cx="4341812" cy="4679950"/>
          </a:xfrm>
          <a:noFill/>
        </p:spPr>
      </p:pic>
    </p:spTree>
    <p:extLst>
      <p:ext uri="{BB962C8B-B14F-4D97-AF65-F5344CB8AC3E}">
        <p14:creationId xmlns:p14="http://schemas.microsoft.com/office/powerpoint/2010/main" val="31137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mso2CED1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17638"/>
            <a:ext cx="8893175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msoBA0F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8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msoD27A9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5481638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mso18927"/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60425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7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mso58CF5"/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4065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8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mso32693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6363"/>
            <a:ext cx="8027987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8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mso1BD81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77771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</Words>
  <Application>Microsoft Office PowerPoint</Application>
  <PresentationFormat>Presentazione su schermo (4:3)</PresentationFormat>
  <Paragraphs>12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Una favola orientale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Sandrin Luana</dc:creator>
  <cp:lastModifiedBy>Fisiot24</cp:lastModifiedBy>
  <cp:revision>3</cp:revision>
  <dcterms:created xsi:type="dcterms:W3CDTF">2014-09-18T11:00:13Z</dcterms:created>
  <dcterms:modified xsi:type="dcterms:W3CDTF">2020-05-29T06:36:18Z</dcterms:modified>
</cp:coreProperties>
</file>