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497" r:id="rId2"/>
    <p:sldId id="496" r:id="rId3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ontaines-les-Cha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88913"/>
            <a:ext cx="3168650" cy="3146425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ann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8913"/>
            <a:ext cx="2627312" cy="31686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ursau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188913"/>
            <a:ext cx="2457450" cy="31686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Apta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644900"/>
            <a:ext cx="2952750" cy="2671763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Thessaloniq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3644900"/>
            <a:ext cx="4752975" cy="2881313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9609"/>
      </p:ext>
    </p:extLst>
  </p:cSld>
  <p:clrMapOvr>
    <a:masterClrMapping/>
  </p:clrMapOvr>
  <p:transition advTm="74675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hampallement alz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83" y="260350"/>
            <a:ext cx="4863468" cy="3384674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8750"/>
            <a:ext cx="2916238" cy="3671888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range des Dim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4588"/>
            <a:ext cx="4824413" cy="2471738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R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93539"/>
            <a:ext cx="3780160" cy="2672787"/>
          </a:xfrm>
          <a:prstGeom prst="rect">
            <a:avLst/>
          </a:prstGeom>
          <a:noFill/>
          <a:ln w="19050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47926"/>
      </p:ext>
    </p:extLst>
  </p:cSld>
  <p:clrMapOvr>
    <a:masterClrMapping/>
  </p:clrMapOvr>
  <p:transition advTm="15509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5401</TotalTime>
  <Words>0</Words>
  <Application>Microsoft Office PowerPoint</Application>
  <PresentationFormat>Presentazione su schermo (4:3)</PresentationFormat>
  <Paragraphs>0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4" baseType="lpstr">
      <vt:lpstr>Arial</vt:lpstr>
      <vt:lpstr>Struttura predefinita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350</cp:revision>
  <dcterms:created xsi:type="dcterms:W3CDTF">2003-04-12T20:51:41Z</dcterms:created>
  <dcterms:modified xsi:type="dcterms:W3CDTF">2020-05-29T11:05:54Z</dcterms:modified>
</cp:coreProperties>
</file>