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96" r:id="rId2"/>
    <p:sldId id="497" r:id="rId3"/>
    <p:sldId id="490" r:id="rId4"/>
    <p:sldId id="489" r:id="rId5"/>
    <p:sldId id="447" r:id="rId6"/>
    <p:sldId id="448" r:id="rId7"/>
    <p:sldId id="435" r:id="rId8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hampallement alz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83" y="260350"/>
            <a:ext cx="4863468" cy="3384674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8750"/>
            <a:ext cx="2916238" cy="3671888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range des Dim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4588"/>
            <a:ext cx="4824413" cy="2471738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R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93539"/>
            <a:ext cx="3780160" cy="2672787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47926"/>
      </p:ext>
    </p:extLst>
  </p:cSld>
  <p:clrMapOvr>
    <a:masterClrMapping/>
  </p:clrMapOvr>
  <p:transition advTm="1921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DALENSBERG (A). Parco archeologico ed Antiquariu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255036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lTLrCLwTegk/W7T0uVBCXxI/AAAAAAAAI28/_CnmzxQwjW0iOt5FTNjlFAVGKdUL0VBHACLcBGAs/s320/IMG_4268%2Baffresc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624"/>
            <a:ext cx="4483551" cy="362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DALENSBERG (A). Parco archeologico ed Antiquarium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7" y="3349053"/>
            <a:ext cx="2904257" cy="346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1/1d/Magdalensberg_Iphigenie_Taurisca.jpg/220px-Magdalensberg_Iphigenie_Taurisc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54" y="2474403"/>
            <a:ext cx="2435138" cy="43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5512"/>
      </p:ext>
    </p:extLst>
  </p:cSld>
  <p:clrMapOvr>
    <a:masterClrMapping/>
  </p:clrMapOvr>
  <p:transition advTm="18995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8159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sualizza immagine di 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32526"/>
            <a:ext cx="4392488" cy="33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2446"/>
            <a:ext cx="37338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eleia - a town beneath today's town | The beautiful country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740633" cy="24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5516"/>
      </p:ext>
    </p:extLst>
  </p:cSld>
  <p:clrMapOvr>
    <a:masterClrMapping/>
  </p:clrMapOvr>
  <p:transition advTm="7506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is_Nore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8" y="908720"/>
            <a:ext cx="26434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oralbergStele UmmaC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16632"/>
            <a:ext cx="3159125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ovani del Magdalensberg - Youth of Magdalensberg - qwe.w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3" y="260648"/>
            <a:ext cx="2750064" cy="50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05815"/>
      </p:ext>
    </p:extLst>
  </p:cSld>
  <p:clrMapOvr>
    <a:masterClrMapping/>
  </p:clrMapOvr>
  <p:transition advTm="22850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07504" y="16091"/>
            <a:ext cx="1159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FFCC99"/>
                </a:solidFill>
              </a:rPr>
              <a:t>Pannonia</a:t>
            </a:r>
          </a:p>
        </p:txBody>
      </p:sp>
      <p:pic>
        <p:nvPicPr>
          <p:cNvPr id="4098" name="Picture 2" descr="https://upload.wikimedia.org/wikipedia/commons/thumb/b/b8/Pannonia_II_secolo_dC.jpg/1024px-Pannonia_II_secolo_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96" y="116632"/>
            <a:ext cx="7056784" cy="66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45945"/>
      </p:ext>
    </p:extLst>
  </p:cSld>
  <p:clrMapOvr>
    <a:masterClrMapping/>
  </p:clrMapOvr>
  <p:transition advTm="15615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nnonia03 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6836"/>
            <a:ext cx="6976355" cy="625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383"/>
      </p:ext>
    </p:extLst>
  </p:cSld>
  <p:clrMapOvr>
    <a:masterClrMapping/>
  </p:clrMapOvr>
  <p:transition advTm="4597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1/16/Mappa_di_Carnuntum.gif/1280px-Mappa_di_Carnuntu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64896" cy="57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388" y="44624"/>
            <a:ext cx="24288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FFCC99"/>
                </a:solidFill>
              </a:rPr>
              <a:t>Carnuntum</a:t>
            </a:r>
            <a:r>
              <a:rPr lang="it-IT" altLang="it-IT" i="0" dirty="0">
                <a:solidFill>
                  <a:srgbClr val="FFCC99"/>
                </a:solidFill>
              </a:rPr>
              <a:t> / </a:t>
            </a:r>
            <a:r>
              <a:rPr lang="it-IT" altLang="it-IT" i="0" dirty="0" err="1">
                <a:solidFill>
                  <a:srgbClr val="FFCC99"/>
                </a:solidFill>
              </a:rPr>
              <a:t>Petronell</a:t>
            </a:r>
            <a:endParaRPr lang="it-IT" altLang="it-IT" i="0" dirty="0">
              <a:solidFill>
                <a:srgbClr val="FFCC9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31131"/>
      </p:ext>
    </p:extLst>
  </p:cSld>
  <p:clrMapOvr>
    <a:masterClrMapping/>
  </p:clrMapOvr>
  <p:transition advTm="225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5879</TotalTime>
  <Words>4</Words>
  <Application>Microsoft Office PowerPoint</Application>
  <PresentationFormat>Presentazione su schermo (4:3)</PresentationFormat>
  <Paragraphs>2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405</cp:revision>
  <dcterms:created xsi:type="dcterms:W3CDTF">2003-04-12T20:51:41Z</dcterms:created>
  <dcterms:modified xsi:type="dcterms:W3CDTF">2020-06-04T12:55:40Z</dcterms:modified>
</cp:coreProperties>
</file>