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449" r:id="rId2"/>
    <p:sldId id="450" r:id="rId3"/>
    <p:sldId id="487" r:id="rId4"/>
    <p:sldId id="452" r:id="rId5"/>
    <p:sldId id="451" r:id="rId6"/>
    <p:sldId id="492" r:id="rId7"/>
    <p:sldId id="495" r:id="rId8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99"/>
    <a:srgbClr val="FFCC00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arnuntum Pian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646113"/>
            <a:ext cx="7053210" cy="600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79388" y="188913"/>
            <a:ext cx="24288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err="1">
                <a:solidFill>
                  <a:srgbClr val="FFCC99"/>
                </a:solidFill>
              </a:rPr>
              <a:t>Carnuntum</a:t>
            </a:r>
            <a:r>
              <a:rPr lang="it-IT" altLang="it-IT" i="0" dirty="0">
                <a:solidFill>
                  <a:srgbClr val="FFCC99"/>
                </a:solidFill>
              </a:rPr>
              <a:t> / </a:t>
            </a:r>
            <a:r>
              <a:rPr lang="it-IT" altLang="it-IT" i="0" dirty="0" err="1">
                <a:solidFill>
                  <a:srgbClr val="FFCC99"/>
                </a:solidFill>
              </a:rPr>
              <a:t>Petronell</a:t>
            </a:r>
            <a:endParaRPr lang="it-IT" altLang="it-IT" i="0" dirty="0">
              <a:solidFill>
                <a:srgbClr val="FFCC9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71321"/>
      </p:ext>
    </p:extLst>
  </p:cSld>
  <p:clrMapOvr>
    <a:masterClrMapping/>
  </p:clrMapOvr>
  <p:transition advTm="35957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519px-Pianta_di_Carnut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15888"/>
            <a:ext cx="5705475" cy="659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39879"/>
      </p:ext>
    </p:extLst>
  </p:cSld>
  <p:clrMapOvr>
    <a:masterClrMapping/>
  </p:clrMapOvr>
  <p:transition advTm="2922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upload.wikimedia.org/wikipedia/commons/thumb/9/95/Modell_Carnuntum_7_Zivilstadt.jpg/1920px-Modell_Carnuntum_7_Zivilstad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4625"/>
            <a:ext cx="6696744" cy="378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upload.wikimedia.org/wikipedia/commons/thumb/4/4c/Carnuntum_Public_Bath.jpg/1280px-Carnuntum_Public_Bat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4" y="3922540"/>
            <a:ext cx="4353258" cy="289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upload.wikimedia.org/wikipedia/commons/thumb/9/97/Carnuntum_Palace_Ruins.jpg/1280px-Carnuntum_Palace_Ruin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22541"/>
            <a:ext cx="4353257" cy="289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388" y="188912"/>
            <a:ext cx="187233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sz="2000" b="1" i="1" dirty="0" err="1" smtClean="0">
                <a:solidFill>
                  <a:srgbClr val="FFCC99"/>
                </a:solidFill>
                <a:latin typeface="Perpetua" panose="02020502060401020303" pitchFamily="18" charset="0"/>
              </a:rPr>
              <a:t>Canabae</a:t>
            </a:r>
            <a:r>
              <a:rPr lang="it-IT" altLang="it-IT" sz="2000" dirty="0" smtClean="0">
                <a:solidFill>
                  <a:srgbClr val="FFCC99"/>
                </a:solidFill>
                <a:latin typeface="Perpetua" panose="02020502060401020303" pitchFamily="18" charset="0"/>
              </a:rPr>
              <a:t>: modellino ricostruttivo del centro civile, resti delle terme, resti del palazzo del </a:t>
            </a:r>
            <a:r>
              <a:rPr lang="it-IT" altLang="it-IT" sz="2000" i="1" dirty="0" err="1" smtClean="0">
                <a:solidFill>
                  <a:srgbClr val="FFCC99"/>
                </a:solidFill>
                <a:latin typeface="Perpetua" panose="02020502060401020303" pitchFamily="18" charset="0"/>
              </a:rPr>
              <a:t>Legatus</a:t>
            </a:r>
            <a:r>
              <a:rPr lang="it-IT" altLang="it-IT" sz="2000" i="1" dirty="0" smtClean="0">
                <a:solidFill>
                  <a:srgbClr val="FFCC99"/>
                </a:solidFill>
                <a:latin typeface="Perpetua" panose="02020502060401020303" pitchFamily="18" charset="0"/>
              </a:rPr>
              <a:t> Augusti pro </a:t>
            </a:r>
            <a:r>
              <a:rPr lang="it-IT" altLang="it-IT" sz="2000" i="1" dirty="0" err="1" smtClean="0">
                <a:solidFill>
                  <a:srgbClr val="FFCC99"/>
                </a:solidFill>
                <a:latin typeface="Perpetua" panose="02020502060401020303" pitchFamily="18" charset="0"/>
              </a:rPr>
              <a:t>praetore</a:t>
            </a:r>
            <a:endParaRPr lang="it-IT" altLang="it-IT" sz="2000" i="1" dirty="0">
              <a:solidFill>
                <a:srgbClr val="FFCC99"/>
              </a:solidFill>
              <a:latin typeface="Perpetua" panose="02020502060401020303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14668"/>
      </p:ext>
    </p:extLst>
  </p:cSld>
  <p:clrMapOvr>
    <a:masterClrMapping/>
  </p:clrMapOvr>
  <p:transition advTm="14510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750px-Carnuntum_Amphiteater_Zivilstad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652963"/>
            <a:ext cx="7839075" cy="19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Carnuntum AnfitAere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597275" cy="47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upload.wikimedia.org/wikipedia/commons/8/88/Amphitheater_carnuntu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08" y="404937"/>
            <a:ext cx="4912555" cy="36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21835"/>
      </p:ext>
    </p:extLst>
  </p:cSld>
  <p:clrMapOvr>
    <a:masterClrMapping/>
  </p:clrMapOvr>
  <p:transition advTm="580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CarnuntumHeiden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908720"/>
            <a:ext cx="486144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07505" y="5333146"/>
            <a:ext cx="45257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i="0" dirty="0" err="1">
                <a:latin typeface="Perpetua" panose="02020502060401020303" pitchFamily="18" charset="0"/>
              </a:rPr>
              <a:t>Heidentor</a:t>
            </a:r>
            <a:r>
              <a:rPr lang="it-IT" altLang="it-IT" sz="2000" i="0" dirty="0">
                <a:latin typeface="Perpetua" panose="02020502060401020303" pitchFamily="18" charset="0"/>
              </a:rPr>
              <a:t>: monumento trionfale del IV s. d.C.</a:t>
            </a:r>
          </a:p>
        </p:txBody>
      </p:sp>
      <p:pic>
        <p:nvPicPr>
          <p:cNvPr id="76806" name="Picture 6" descr="2009_Carnuntum_Heidento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729" y="588488"/>
            <a:ext cx="3961767" cy="289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upload.wikimedia.org/wikipedia/commons/thumb/e/ea/Heidentor02.jpg/1024px-Heidentor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57" y="3663716"/>
            <a:ext cx="4199547" cy="314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23456"/>
      </p:ext>
    </p:extLst>
  </p:cSld>
  <p:clrMapOvr>
    <a:masterClrMapping/>
  </p:clrMapOvr>
  <p:transition advTm="9593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804248" y="692696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latin typeface="Perpetua" panose="02020502060401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Vindobona</a:t>
            </a:r>
            <a:endParaRPr lang="it-IT" dirty="0"/>
          </a:p>
        </p:txBody>
      </p:sp>
      <p:pic>
        <p:nvPicPr>
          <p:cNvPr id="2052" name="Picture 4" descr="https://upload.wikimedia.org/wikipedia/commons/thumb/5/59/Michaelerplatz_Vienna_June_2006_421.jpg/800px-Michaelerplatz_Vienna_June_2006_4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16832"/>
            <a:ext cx="350929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indobona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817636"/>
            <a:ext cx="5364088" cy="513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61386"/>
      </p:ext>
    </p:extLst>
  </p:cSld>
  <p:clrMapOvr>
    <a:masterClrMapping/>
  </p:clrMapOvr>
  <p:transition advTm="16157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7224826" y="123151"/>
            <a:ext cx="10310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err="1" smtClean="0">
                <a:solidFill>
                  <a:srgbClr val="FFCC99"/>
                </a:solidFill>
              </a:rPr>
              <a:t>Brigetio</a:t>
            </a:r>
            <a:r>
              <a:rPr lang="it-IT" altLang="it-IT" dirty="0" smtClean="0">
                <a:solidFill>
                  <a:srgbClr val="FFCC99"/>
                </a:solidFill>
              </a:rPr>
              <a:t> </a:t>
            </a:r>
            <a:endParaRPr lang="it-IT" altLang="it-IT" i="0" dirty="0">
              <a:solidFill>
                <a:srgbClr val="FFCC99"/>
              </a:solidFill>
            </a:endParaRPr>
          </a:p>
        </p:txBody>
      </p:sp>
      <p:pic>
        <p:nvPicPr>
          <p:cNvPr id="3076" name="Picture 4" descr="Legionslager Brigetio - Übersic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913"/>
            <a:ext cx="6120680" cy="347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upload.wikimedia.org/wikipedia/commons/thumb/6/6b/Brigetio_-_Fresko_aus_einem_Privathaus.jpg/800px-Brigetio_-_Fresko_aus_einem_Privatha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4793"/>
            <a:ext cx="2160240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RIGETIO (Limes Pannonico) | romanoimpero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5" y="3805197"/>
            <a:ext cx="4733947" cy="294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Brigetio Gyógyfürdő Komár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69751"/>
            <a:ext cx="4022576" cy="267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59633"/>
      </p:ext>
    </p:extLst>
  </p:cSld>
  <p:clrMapOvr>
    <a:masterClrMapping/>
  </p:clrMapOvr>
  <p:transition advTm="12454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5899</TotalTime>
  <Words>35</Words>
  <Application>Microsoft Office PowerPoint</Application>
  <PresentationFormat>Presentazione su schermo (4:3)</PresentationFormat>
  <Paragraphs>5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Perpetua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406</cp:revision>
  <dcterms:created xsi:type="dcterms:W3CDTF">2003-04-12T20:51:41Z</dcterms:created>
  <dcterms:modified xsi:type="dcterms:W3CDTF">2020-06-04T13:19:43Z</dcterms:modified>
</cp:coreProperties>
</file>