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495" r:id="rId2"/>
    <p:sldId id="453" r:id="rId3"/>
    <p:sldId id="455" r:id="rId4"/>
    <p:sldId id="456" r:id="rId5"/>
    <p:sldId id="498" r:id="rId6"/>
    <p:sldId id="499" r:id="rId7"/>
    <p:sldId id="454" r:id="rId8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CC99"/>
    <a:srgbClr val="FFCC00"/>
    <a:srgbClr val="009999"/>
    <a:srgbClr val="66CCFF"/>
    <a:srgbClr val="FF3300"/>
    <a:srgbClr val="FFFF66"/>
    <a:srgbClr val="9999FF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7224826" y="123151"/>
            <a:ext cx="10310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 err="1" smtClean="0">
                <a:solidFill>
                  <a:srgbClr val="FFCC99"/>
                </a:solidFill>
              </a:rPr>
              <a:t>Brigetio</a:t>
            </a:r>
            <a:r>
              <a:rPr lang="it-IT" altLang="it-IT" dirty="0" smtClean="0">
                <a:solidFill>
                  <a:srgbClr val="FFCC99"/>
                </a:solidFill>
              </a:rPr>
              <a:t> </a:t>
            </a:r>
            <a:endParaRPr lang="it-IT" altLang="it-IT" i="0" dirty="0">
              <a:solidFill>
                <a:srgbClr val="FFCC99"/>
              </a:solidFill>
            </a:endParaRPr>
          </a:p>
        </p:txBody>
      </p:sp>
      <p:pic>
        <p:nvPicPr>
          <p:cNvPr id="3076" name="Picture 4" descr="Legionslager Brigetio - Übersic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913"/>
            <a:ext cx="6120680" cy="347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upload.wikimedia.org/wikipedia/commons/thumb/6/6b/Brigetio_-_Fresko_aus_einem_Privathaus.jpg/800px-Brigetio_-_Fresko_aus_einem_Privathau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04793"/>
            <a:ext cx="2160240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RIGETIO (Limes Pannonico) | romanoimpero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85" y="3805197"/>
            <a:ext cx="4733947" cy="294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Brigetio Gyógyfürdő Komár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69751"/>
            <a:ext cx="4022576" cy="267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59633"/>
      </p:ext>
    </p:extLst>
  </p:cSld>
  <p:clrMapOvr>
    <a:masterClrMapping/>
  </p:clrMapOvr>
  <p:transition advTm="13885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179388" y="209550"/>
            <a:ext cx="8948737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dirty="0" err="1">
                <a:solidFill>
                  <a:srgbClr val="FFCC99"/>
                </a:solidFill>
              </a:rPr>
              <a:t>Aquincum</a:t>
            </a:r>
            <a:r>
              <a:rPr lang="it-IT" altLang="it-IT" i="0" dirty="0">
                <a:solidFill>
                  <a:srgbClr val="FFCC99"/>
                </a:solidFill>
              </a:rPr>
              <a:t> / Budapest</a:t>
            </a:r>
          </a:p>
          <a:p>
            <a:endParaRPr lang="it-IT" altLang="it-IT" sz="2000" i="0" dirty="0">
              <a:solidFill>
                <a:srgbClr val="FF0000"/>
              </a:solidFill>
            </a:endParaRPr>
          </a:p>
        </p:txBody>
      </p:sp>
      <p:pic>
        <p:nvPicPr>
          <p:cNvPr id="3" name="Picture 4" descr="AquincCastr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9550"/>
            <a:ext cx="5886450" cy="645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78326"/>
      </p:ext>
    </p:extLst>
  </p:cSld>
  <p:clrMapOvr>
    <a:masterClrMapping/>
  </p:clrMapOvr>
  <p:transition advTm="24491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AquincAer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640763" cy="603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231775" y="6307138"/>
            <a:ext cx="157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i="0" dirty="0"/>
              <a:t>Centro civile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91263"/>
      </p:ext>
    </p:extLst>
  </p:cSld>
  <p:clrMapOvr>
    <a:masterClrMapping/>
  </p:clrMapOvr>
  <p:transition advTm="3405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AQUINCUM (Ungheria) | romanoimpero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4115272" cy="323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ovine del macellum nella città civi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4245571" cy="318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quincum - Vikipedi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999" y="272802"/>
            <a:ext cx="4295497" cy="639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13961"/>
      </p:ext>
    </p:extLst>
  </p:cSld>
  <p:clrMapOvr>
    <a:masterClrMapping/>
  </p:clrMapOvr>
  <p:transition advTm="14618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arte ricostruita di un acquedot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ovine delle ter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6632"/>
            <a:ext cx="2976348" cy="396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orta occidentale del forte legionario (restaurato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3603118"/>
            <a:ext cx="4184333" cy="31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Mappa delle thermae maiaores del forte legionari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592" y="4235794"/>
            <a:ext cx="4239344" cy="264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81089"/>
      </p:ext>
    </p:extLst>
  </p:cSld>
  <p:clrMapOvr>
    <a:masterClrMapping/>
  </p:clrMapOvr>
  <p:transition advTm="3992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l mitreo di Vittori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1" y="3645024"/>
            <a:ext cx="4163744" cy="312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l mitreo di Symphor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764" y="75906"/>
            <a:ext cx="4456308" cy="334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ianta del mitreo di Vittori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80" y="151062"/>
            <a:ext cx="26670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ianta del mitreo di Symphoru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944" y="3541689"/>
            <a:ext cx="28575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12922"/>
      </p:ext>
    </p:extLst>
  </p:cSld>
  <p:clrMapOvr>
    <a:masterClrMapping/>
  </p:clrMapOvr>
  <p:transition advTm="13107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475656" y="-27384"/>
            <a:ext cx="8707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i="0" dirty="0" err="1" smtClean="0"/>
              <a:t>Siscia</a:t>
            </a:r>
            <a:endParaRPr lang="it-IT" altLang="it-IT" sz="2000" i="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444208" y="-27384"/>
            <a:ext cx="11256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i="0" dirty="0" err="1" smtClean="0"/>
              <a:t>Sirmium</a:t>
            </a:r>
            <a:endParaRPr lang="it-IT" altLang="it-IT" sz="2000" i="0" dirty="0"/>
          </a:p>
        </p:txBody>
      </p:sp>
      <p:pic>
        <p:nvPicPr>
          <p:cNvPr id="1026" name="Picture 2" descr="Visualizza immagine di 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104456" cy="308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sualizza immagine di 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87" y="3645024"/>
            <a:ext cx="4067781" cy="305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keta Sirmijum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7268"/>
            <a:ext cx="4559712" cy="303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0/0d/Sirmium%2C_Imperial_Palace.jpg/1024px-Sirmium%2C_Imperial_Palac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61759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95880"/>
      </p:ext>
    </p:extLst>
  </p:cSld>
  <p:clrMapOvr>
    <a:masterClrMapping/>
  </p:clrMapOvr>
  <p:transition advTm="17100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5920</TotalTime>
  <Words>8</Words>
  <Application>Microsoft Office PowerPoint</Application>
  <PresentationFormat>Presentazione su schermo (4:3)</PresentationFormat>
  <Paragraphs>5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9" baseType="lpstr">
      <vt:lpstr>Arial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407</cp:revision>
  <dcterms:created xsi:type="dcterms:W3CDTF">2003-04-12T20:51:41Z</dcterms:created>
  <dcterms:modified xsi:type="dcterms:W3CDTF">2020-06-04T13:43:21Z</dcterms:modified>
</cp:coreProperties>
</file>