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454" r:id="rId2"/>
    <p:sldId id="457" r:id="rId3"/>
    <p:sldId id="500" r:id="rId4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CC99"/>
    <a:srgbClr val="FFCC00"/>
    <a:srgbClr val="009999"/>
    <a:srgbClr val="66CCFF"/>
    <a:srgbClr val="FF3300"/>
    <a:srgbClr val="FFFF66"/>
    <a:srgbClr val="9999FF"/>
    <a:srgbClr val="CC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475656" y="-27384"/>
            <a:ext cx="8707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i="0" dirty="0" err="1" smtClean="0"/>
              <a:t>Siscia</a:t>
            </a:r>
            <a:endParaRPr lang="it-IT" altLang="it-IT" sz="2000" i="0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444208" y="-27384"/>
            <a:ext cx="11256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i="0" dirty="0" err="1" smtClean="0"/>
              <a:t>Sirmium</a:t>
            </a:r>
            <a:endParaRPr lang="it-IT" altLang="it-IT" sz="2000" i="0" dirty="0"/>
          </a:p>
        </p:txBody>
      </p:sp>
      <p:pic>
        <p:nvPicPr>
          <p:cNvPr id="1026" name="Picture 2" descr="Visualizza immagine di 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104456" cy="308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sualizza immagine di 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87" y="3645024"/>
            <a:ext cx="4067781" cy="305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keta Sirmijum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7268"/>
            <a:ext cx="4559712" cy="303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thumb/0/0d/Sirmium%2C_Imperial_Palace.jpg/1024px-Sirmium%2C_Imperial_Palac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61759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95880"/>
      </p:ext>
    </p:extLst>
  </p:cSld>
  <p:clrMapOvr>
    <a:masterClrMapping/>
  </p:clrMapOvr>
  <p:transition advTm="24442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6399500" y="188641"/>
            <a:ext cx="1056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 err="1">
                <a:solidFill>
                  <a:srgbClr val="FFCC99"/>
                </a:solidFill>
              </a:rPr>
              <a:t>Gorsium</a:t>
            </a:r>
            <a:endParaRPr lang="it-IT" altLang="it-IT" dirty="0">
              <a:solidFill>
                <a:srgbClr val="FFCC99"/>
              </a:solidFill>
            </a:endParaRPr>
          </a:p>
        </p:txBody>
      </p:sp>
      <p:pic>
        <p:nvPicPr>
          <p:cNvPr id="2050" name="Picture 2" descr="A régészeti park 2016-b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2628"/>
            <a:ext cx="4752528" cy="316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c/c1/T%C3%A1c%2C_Gorsium%2C_Decumanus_Maximus%2C_f%C5%91utca.JPG/1024px-T%C3%A1c%2C_Gorsium%2C_Decumanus_Maximus%2C_f%C5%91utc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130" y="620688"/>
            <a:ext cx="4062164" cy="30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ác, Gorsium, színház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8" y="3573016"/>
            <a:ext cx="4191546" cy="314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isualizza immagine di orig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8626"/>
            <a:ext cx="4389612" cy="291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81761"/>
      </p:ext>
    </p:extLst>
  </p:cSld>
  <p:clrMapOvr>
    <a:masterClrMapping/>
  </p:clrMapOvr>
  <p:transition advTm="43724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6557174" y="3377002"/>
            <a:ext cx="9669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 err="1" smtClean="0">
                <a:solidFill>
                  <a:srgbClr val="FFCC99"/>
                </a:solidFill>
              </a:rPr>
              <a:t>Savaria</a:t>
            </a:r>
            <a:endParaRPr lang="it-IT" altLang="it-IT" dirty="0">
              <a:solidFill>
                <a:srgbClr val="FFCC99"/>
              </a:solidFill>
            </a:endParaRPr>
          </a:p>
        </p:txBody>
      </p:sp>
      <p:pic>
        <p:nvPicPr>
          <p:cNvPr id="8" name="Picture 7" descr="Savaria (19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522" y="620688"/>
            <a:ext cx="3699327" cy="246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viatorimperi.es/wp-content/uploads/2019/03/SAVARIA-cro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86" y="3973952"/>
            <a:ext cx="4730946" cy="268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viatorimperi.es/wp-content/uploads/2019/03/22762689078_9583a67636_z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0804"/>
            <a:ext cx="5064497" cy="338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Savaria (20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376" y="4149081"/>
            <a:ext cx="3938529" cy="257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24943"/>
      </p:ext>
    </p:extLst>
  </p:cSld>
  <p:clrMapOvr>
    <a:masterClrMapping/>
  </p:clrMapOvr>
  <p:transition advTm="34412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6011</TotalTime>
  <Words>4</Words>
  <Application>Microsoft Office PowerPoint</Application>
  <PresentationFormat>Presentazione su schermo (4:3)</PresentationFormat>
  <Paragraphs>4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5" baseType="lpstr">
      <vt:lpstr>Arial</vt:lpstr>
      <vt:lpstr>Struttura predefinita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409</cp:revision>
  <dcterms:created xsi:type="dcterms:W3CDTF">2003-04-12T20:51:41Z</dcterms:created>
  <dcterms:modified xsi:type="dcterms:W3CDTF">2020-06-04T15:16:39Z</dcterms:modified>
</cp:coreProperties>
</file>