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501" r:id="rId2"/>
    <p:sldId id="458" r:id="rId3"/>
    <p:sldId id="422" r:id="rId4"/>
    <p:sldId id="424" r:id="rId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4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084168" y="260648"/>
            <a:ext cx="1287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 smtClean="0">
                <a:solidFill>
                  <a:srgbClr val="FFCC99"/>
                </a:solidFill>
              </a:rPr>
              <a:t>Scarbantia</a:t>
            </a:r>
            <a:endParaRPr lang="it-IT" altLang="it-IT" dirty="0">
              <a:solidFill>
                <a:srgbClr val="FFCC99"/>
              </a:solidFill>
            </a:endParaRPr>
          </a:p>
        </p:txBody>
      </p:sp>
      <p:pic>
        <p:nvPicPr>
          <p:cNvPr id="4102" name="Picture 6" descr="Scarbantia Fo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20480" cy="28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ock Photo: ROMAN ART FROM THE RUINS OF HUNGARY Capitoline Triad SCARBANTIA  Sopron, Liszt Ferenc Muzeum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200401" cy="33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3.sopron.hu/scarbantia/forum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4327"/>
            <a:ext cx="4461569" cy="588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94306"/>
      </p:ext>
    </p:extLst>
  </p:cSld>
  <p:clrMapOvr>
    <a:masterClrMapping/>
  </p:clrMapOvr>
  <p:transition advTm="3469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5976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2000" i="0" dirty="0">
                <a:latin typeface="Perpetua" panose="02020502060401020303" pitchFamily="18" charset="0"/>
              </a:rPr>
              <a:t>Scultura </a:t>
            </a:r>
            <a:r>
              <a:rPr lang="it-IT" altLang="it-IT" sz="2000" i="0" dirty="0" smtClean="0">
                <a:latin typeface="Perpetua" panose="02020502060401020303" pitchFamily="18" charset="0"/>
              </a:rPr>
              <a:t>norico-pannonica</a:t>
            </a:r>
            <a:endParaRPr lang="it-IT" altLang="it-IT" sz="2000" i="0" dirty="0">
              <a:latin typeface="Perpetua" panose="02020502060401020303" pitchFamily="18" charset="0"/>
            </a:endParaRPr>
          </a:p>
        </p:txBody>
      </p:sp>
      <p:pic>
        <p:nvPicPr>
          <p:cNvPr id="35848" name="Picture 8" descr="Graz, stele coniug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3461221"/>
            <a:ext cx="2856023" cy="331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 descr="SzombathelyM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985">
            <a:off x="3664800" y="146438"/>
            <a:ext cx="2836862" cy="42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Klagenfurt steleSpecch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27" y="3461221"/>
            <a:ext cx="2279650" cy="338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BudapestSt AurIanuari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44624"/>
            <a:ext cx="2090738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Klagenfurt MedaglCentu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04" y="4354937"/>
            <a:ext cx="2247900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Klagenfurt RilAchil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5" y="679299"/>
            <a:ext cx="3841766" cy="2893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62179"/>
      </p:ext>
    </p:extLst>
  </p:cSld>
  <p:clrMapOvr>
    <a:masterClrMapping/>
  </p:clrMapOvr>
  <p:transition advTm="751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CartaRaetia PannDa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1" t="40807" r="3389"/>
          <a:stretch>
            <a:fillRect/>
          </a:stretch>
        </p:blipFill>
        <p:spPr bwMode="auto">
          <a:xfrm>
            <a:off x="827584" y="260648"/>
            <a:ext cx="7273305" cy="638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40645"/>
      </p:ext>
    </p:extLst>
  </p:cSld>
  <p:clrMapOvr>
    <a:masterClrMapping/>
  </p:clrMapOvr>
  <p:transition advTm="3778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FF0000"/>
                </a:solidFill>
              </a:rPr>
              <a:t>Salona</a:t>
            </a:r>
          </a:p>
        </p:txBody>
      </p:sp>
      <p:pic>
        <p:nvPicPr>
          <p:cNvPr id="84997" name="Picture 5" descr="Salona ma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813"/>
            <a:ext cx="8424614" cy="58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40984"/>
      </p:ext>
    </p:extLst>
  </p:cSld>
  <p:clrMapOvr>
    <a:masterClrMapping/>
  </p:clrMapOvr>
  <p:transition advTm="13975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6029</TotalTime>
  <Words>4</Words>
  <Application>Microsoft Office PowerPoint</Application>
  <PresentationFormat>Presentazione su schermo (4:3)</PresentationFormat>
  <Paragraphs>3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Arial</vt:lpstr>
      <vt:lpstr>Perpetua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410</cp:revision>
  <dcterms:created xsi:type="dcterms:W3CDTF">2003-04-12T20:51:41Z</dcterms:created>
  <dcterms:modified xsi:type="dcterms:W3CDTF">2020-06-04T15:36:39Z</dcterms:modified>
</cp:coreProperties>
</file>