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425" r:id="rId2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693646" y="1504426"/>
            <a:ext cx="941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 smtClean="0">
                <a:solidFill>
                  <a:srgbClr val="FFCC99"/>
                </a:solidFill>
              </a:rPr>
              <a:t>Narona</a:t>
            </a:r>
            <a:endParaRPr lang="it-IT" altLang="it-IT" dirty="0">
              <a:solidFill>
                <a:srgbClr val="FFCC99"/>
              </a:solidFill>
            </a:endParaRPr>
          </a:p>
        </p:txBody>
      </p:sp>
      <p:pic>
        <p:nvPicPr>
          <p:cNvPr id="8198" name="Picture 6" descr="https://upload.wikimedia.org/wikipedia/commons/thumb/d/d5/Roman_temple_Augustum_in_Narona%2C_1._cent.%2C_Vid%2C_Metkovic%2C_Croatia_2010.JPG/1024px-Roman_temple_Augustum_in_Narona%2C_1._cent.%2C_Vid%2C_Metkovic%2C_Croatia_20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3D Model of Ancient Narona Successfully Completed After 15 Month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89" y="3261552"/>
            <a:ext cx="6541007" cy="34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81263"/>
      </p:ext>
    </p:extLst>
  </p:cSld>
  <p:clrMapOvr>
    <a:masterClrMapping/>
  </p:clrMapOvr>
  <p:transition advTm="90631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6068</TotalTime>
  <Words>1</Words>
  <Application>Microsoft Office PowerPoint</Application>
  <PresentationFormat>Presentazione su schermo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3" baseType="lpstr">
      <vt:lpstr>Arial</vt:lpstr>
      <vt:lpstr>Struttura predefinita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413</cp:revision>
  <dcterms:created xsi:type="dcterms:W3CDTF">2003-04-12T20:51:41Z</dcterms:created>
  <dcterms:modified xsi:type="dcterms:W3CDTF">2020-06-04T16:20:45Z</dcterms:modified>
</cp:coreProperties>
</file>