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66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75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7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06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06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8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1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93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4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83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0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132C-4A5F-4B1B-B0E1-94F16B082A7C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DEAD9-FD7F-4700-84C3-50B7AB357FC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14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7" y="1821945"/>
            <a:ext cx="4366332" cy="344824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503" y="1859079"/>
            <a:ext cx="4862015" cy="353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5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Milena</dc:creator>
  <cp:lastModifiedBy>Milena</cp:lastModifiedBy>
  <cp:revision>1</cp:revision>
  <dcterms:created xsi:type="dcterms:W3CDTF">2020-06-01T15:35:23Z</dcterms:created>
  <dcterms:modified xsi:type="dcterms:W3CDTF">2020-06-01T15:37:14Z</dcterms:modified>
</cp:coreProperties>
</file>