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429" r:id="rId2"/>
    <p:sldId id="464" r:id="rId3"/>
    <p:sldId id="465" r:id="rId4"/>
    <p:sldId id="466" r:id="rId5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9999FF"/>
    <a:srgbClr val="FF0066"/>
    <a:srgbClr val="FFCC99"/>
    <a:srgbClr val="FFCC00"/>
    <a:srgbClr val="009999"/>
    <a:srgbClr val="FF3300"/>
    <a:srgbClr val="FFFF66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4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60826" y="1018595"/>
            <a:ext cx="7271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i="0" dirty="0" smtClean="0">
                <a:latin typeface="Perpetua" panose="02020502060401020303" pitchFamily="18" charset="0"/>
              </a:rPr>
              <a:t>Tomi</a:t>
            </a:r>
            <a:endParaRPr lang="it-IT" altLang="it-IT" sz="2000" b="1" i="0" dirty="0">
              <a:latin typeface="Perpetua" panose="02020502060401020303" pitchFamily="18" charset="0"/>
            </a:endParaRPr>
          </a:p>
        </p:txBody>
      </p:sp>
      <p:pic>
        <p:nvPicPr>
          <p:cNvPr id="7" name="Picture 9" descr="Costan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2" y="232436"/>
            <a:ext cx="6638590" cy="629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tatic.vici.org/cache/268x268-6/uploads/ruins_of_tom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42" y="2204864"/>
            <a:ext cx="258987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ile:The mosaic-floored Roman edifice of Tomis.jpg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818" y="4293096"/>
            <a:ext cx="3652650" cy="243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18128"/>
      </p:ext>
    </p:extLst>
  </p:cSld>
  <p:clrMapOvr>
    <a:masterClrMapping/>
  </p:clrMapOvr>
  <p:transition advTm="14266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187450" y="944563"/>
            <a:ext cx="1296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i="0" dirty="0" err="1"/>
              <a:t>Adamklisi</a:t>
            </a:r>
            <a:endParaRPr lang="it-IT" altLang="it-IT" sz="2000" i="0" dirty="0"/>
          </a:p>
        </p:txBody>
      </p:sp>
      <p:pic>
        <p:nvPicPr>
          <p:cNvPr id="31751" name="Picture 7" descr="adamclisiRico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88913"/>
            <a:ext cx="3195637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29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306888"/>
            <a:ext cx="3960813" cy="25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Adamclis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4497387" cy="480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39185"/>
      </p:ext>
    </p:extLst>
  </p:cSld>
  <p:clrMapOvr>
    <a:masterClrMapping/>
  </p:clrMapOvr>
  <p:transition advTm="29607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Adamkl PlastTro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8913"/>
            <a:ext cx="4243387" cy="43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29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88913"/>
            <a:ext cx="2074862" cy="302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Line 6"/>
          <p:cNvSpPr>
            <a:spLocks noChangeShapeType="1"/>
          </p:cNvSpPr>
          <p:nvPr/>
        </p:nvSpPr>
        <p:spPr bwMode="auto">
          <a:xfrm flipH="1" flipV="1">
            <a:off x="4643438" y="1484313"/>
            <a:ext cx="1512887" cy="1439862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4859338" y="3284538"/>
            <a:ext cx="1441450" cy="553331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2777" name="Picture 9" descr="2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1438"/>
            <a:ext cx="2098675" cy="2925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Line 10"/>
          <p:cNvSpPr>
            <a:spLocks noChangeShapeType="1"/>
          </p:cNvSpPr>
          <p:nvPr/>
        </p:nvSpPr>
        <p:spPr bwMode="auto">
          <a:xfrm flipH="1">
            <a:off x="2124075" y="836613"/>
            <a:ext cx="4824413" cy="647700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6146" name="Picture 2" descr="https://upload.wikimedia.org/wikipedia/commons/1/10/TropeumTraiani_10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16436"/>
            <a:ext cx="5816599" cy="289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44090"/>
      </p:ext>
    </p:extLst>
  </p:cSld>
  <p:clrMapOvr>
    <a:masterClrMapping/>
  </p:clrMapOvr>
  <p:transition advTm="32677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2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"/>
          <a:stretch>
            <a:fillRect/>
          </a:stretch>
        </p:blipFill>
        <p:spPr bwMode="auto">
          <a:xfrm>
            <a:off x="6205538" y="44450"/>
            <a:ext cx="2830512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29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201" y="73918"/>
            <a:ext cx="282788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29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" b="2028"/>
          <a:stretch>
            <a:fillRect/>
          </a:stretch>
        </p:blipFill>
        <p:spPr bwMode="auto">
          <a:xfrm>
            <a:off x="6156325" y="3284538"/>
            <a:ext cx="2952750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Adamkl MetSo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2767013" cy="32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450px-AdamclisiMetope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87" y="3429000"/>
            <a:ext cx="2538037" cy="33845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panacomp.net/wp-content/uploads/2015/09/adamclisi-reljef-150x1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692" y="3956221"/>
            <a:ext cx="2849565" cy="284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37564"/>
      </p:ext>
    </p:extLst>
  </p:cSld>
  <p:clrMapOvr>
    <a:masterClrMapping/>
  </p:clrMapOvr>
  <p:transition advTm="16141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6158</TotalTime>
  <Words>2</Words>
  <Application>Microsoft Office PowerPoint</Application>
  <PresentationFormat>Presentazione su schermo (4:3)</PresentationFormat>
  <Paragraphs>2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7" baseType="lpstr">
      <vt:lpstr>Arial</vt:lpstr>
      <vt:lpstr>Perpetua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420</cp:revision>
  <dcterms:created xsi:type="dcterms:W3CDTF">2003-04-12T20:51:41Z</dcterms:created>
  <dcterms:modified xsi:type="dcterms:W3CDTF">2020-06-05T14:56:04Z</dcterms:modified>
</cp:coreProperties>
</file>