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6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D4D"/>
    <a:srgbClr val="EA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753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0459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54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26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43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98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92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44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584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599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4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8F730-3D51-4529-9944-1BC33CFBB92D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6D4C3-10CA-48AD-AA4D-FA6A588AD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185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978-3-319-96950-3" TargetMode="External"/><Relationship Id="rId2" Type="http://schemas.openxmlformats.org/officeDocument/2006/relationships/hyperlink" Target="https://doi.org/10.18172/jes.281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it/url?sa=i&amp;url=https://www.telegraph.co.uk/only-in-britain/tom-norman-victorian-freak-show-owner/&amp;psig=AOvVaw3fpqqMTv5Jc90bXUyh4wfo&amp;ust=1590698504223000&amp;source=images&amp;cd=vfe&amp;ved=0CAIQjRxqFwoTCJj9n_Hz1OkCFQAAAAAdAAAAABA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77073"/>
            <a:ext cx="10515600" cy="490193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Università degli Studi di Trieste </a:t>
            </a:r>
            <a:b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622169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Corso di laurea magistrale in Lingue e </a:t>
            </a:r>
            <a:r>
              <a:rPr lang="it-IT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Letterature Straniere </a:t>
            </a:r>
            <a:r>
              <a:rPr lang="it-IT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it-IT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Turismo Culturale </a:t>
            </a:r>
          </a:p>
          <a:p>
            <a:pPr marL="0" indent="0" algn="ctr">
              <a:buNone/>
            </a:pPr>
            <a:endParaRPr lang="it-IT" sz="1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t-IT" sz="1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Presentazione </a:t>
            </a:r>
            <a:r>
              <a:rPr lang="en-GB" sz="1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it-IT" sz="1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it-IT" sz="1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019LM Letteratura Inglese 1 Magistrale </a:t>
            </a:r>
            <a:br>
              <a:rPr lang="it-IT" sz="1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1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cura di: </a:t>
            </a:r>
            <a:r>
              <a:rPr lang="it-IT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Panighel</a:t>
            </a:r>
            <a:r>
              <a:rPr lang="it-IT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Martino </a:t>
            </a:r>
          </a:p>
          <a:p>
            <a:pPr marL="0" indent="0">
              <a:buNone/>
            </a:pPr>
            <a:endParaRPr lang="it-IT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Anno accademico: 2019/2020</a:t>
            </a:r>
            <a:endParaRPr lang="it-IT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Docente: Roberta </a:t>
            </a:r>
            <a:r>
              <a:rPr lang="it-IT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Gefter</a:t>
            </a:r>
            <a:r>
              <a:rPr lang="it-IT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Wondrich</a:t>
            </a:r>
            <a:endParaRPr lang="it-IT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4372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J. Fenech,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Julia </a:t>
            </a:r>
            <a:r>
              <a:rPr lang="it-IT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Pastrana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2912518" cy="4351338"/>
          </a:xfrm>
        </p:spPr>
      </p:pic>
      <p:sp>
        <p:nvSpPr>
          <p:cNvPr id="3" name="CasellaDiTesto 2"/>
          <p:cNvSpPr txBox="1"/>
          <p:nvPr/>
        </p:nvSpPr>
        <p:spPr>
          <a:xfrm>
            <a:off x="3750718" y="2958416"/>
            <a:ext cx="65327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JM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true events; (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Tomaiuolo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Deviance in Neo-Victorian Culture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97)</a:t>
            </a:r>
            <a:endParaRPr lang="en-JM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JM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Neo – Victorian novel; (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Ibid.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85)</a:t>
            </a:r>
            <a:endParaRPr lang="en-JM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JM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the character of </a:t>
            </a:r>
            <a:r>
              <a:rPr lang="en-JM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Pastrana’s</a:t>
            </a:r>
            <a:r>
              <a:rPr lang="en-JM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husband; (Ibid. 87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25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Bibliography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60000"/>
              </a:lnSpc>
            </a:pPr>
            <a:r>
              <a:rPr lang="en-GB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Birch, Carol. </a:t>
            </a:r>
            <a:r>
              <a:rPr lang="en-GB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Orphan of the Carnival</a:t>
            </a:r>
            <a:r>
              <a:rPr lang="en-GB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York: Doubleday,</a:t>
            </a:r>
            <a:r>
              <a:rPr lang="en-GB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it-IT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Garland, Rosie. </a:t>
            </a:r>
            <a:r>
              <a:rPr lang="it-IT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Palace of </a:t>
            </a:r>
            <a:r>
              <a:rPr lang="en-AU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Curiosities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London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Harper Collins, 2013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60000"/>
              </a:lnSpc>
            </a:pP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Sandra &amp; Julian Fenech. </a:t>
            </a:r>
            <a:r>
              <a:rPr lang="it-IT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Julia </a:t>
            </a:r>
            <a:r>
              <a:rPr lang="it-IT" sz="3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Pastrana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Bloomington: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Trafford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Publishing,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it-IT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Pettersson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“Definitely an Author to Watch: Rosie Garland on the (Neo-)Victorian Freak”</a:t>
            </a:r>
            <a:r>
              <a:rPr lang="en-US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Neo-Victorian Studies 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8:2 (2016), pp. 200-223 </a:t>
            </a:r>
          </a:p>
          <a:p>
            <a:pPr>
              <a:lnSpc>
                <a:spcPct val="160000"/>
              </a:lnSpc>
            </a:pP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deviant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body in neo-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victorian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somatechnical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freak in Rosie </a:t>
            </a:r>
            <a:r>
              <a:rPr lang="it-IT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Garland’s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palace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curiosities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”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</a:t>
            </a:r>
            <a:r>
              <a:rPr lang="it-IT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it-IT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vol. 14(2016), pp. 183-201                                                DOI: 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https://doi.org/10.18172/jes.2819</a:t>
            </a:r>
            <a:endParaRPr lang="it-IT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en-US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Tomaiuolo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Saverio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Deviance in Neo-Victorian Culture. Canon, </a:t>
            </a:r>
            <a:r>
              <a:rPr lang="en-US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Trasgression</a:t>
            </a:r>
            <a:r>
              <a:rPr lang="en-US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Innovation, 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Cham:</a:t>
            </a:r>
            <a:r>
              <a:rPr lang="en-US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Palgrave-Macmillan 2018 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it-IT" sz="3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doi.org/10.1007/978-3-319-96950-3</a:t>
            </a:r>
            <a:endParaRPr lang="it-IT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52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anchor="ctr" anchorCtr="1">
            <a:normAutofit/>
          </a:bodyPr>
          <a:lstStyle/>
          <a:p>
            <a:pPr marL="0" indent="0" algn="ctr">
              <a:buNone/>
            </a:pPr>
            <a:r>
              <a:rPr lang="en-GB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kind attention </a:t>
            </a:r>
            <a:endParaRPr lang="en-GB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78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61882" y="169088"/>
            <a:ext cx="9089571" cy="3017519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Romantiques" panose="00000400000000000000" pitchFamily="2" charset="0"/>
              </a:rPr>
              <a:t>Freak Shows in</a:t>
            </a:r>
            <a:br>
              <a:rPr lang="en-GB" dirty="0" smtClean="0">
                <a:latin typeface="Romantiques" panose="00000400000000000000" pitchFamily="2" charset="0"/>
              </a:rPr>
            </a:br>
            <a:r>
              <a:rPr lang="en-GB" dirty="0" smtClean="0">
                <a:latin typeface="Romantiques" panose="00000400000000000000" pitchFamily="2" charset="0"/>
              </a:rPr>
              <a:t> 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432816" y="4110151"/>
            <a:ext cx="11475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latin typeface="Romantiques" panose="00000400000000000000" pitchFamily="2" charset="0"/>
              </a:rPr>
              <a:t>Orphan of the carnival </a:t>
            </a:r>
          </a:p>
          <a:p>
            <a:pPr algn="ctr"/>
            <a:r>
              <a:rPr lang="en-GB" sz="2400" dirty="0" smtClean="0">
                <a:latin typeface="Romantiques" panose="00000400000000000000" pitchFamily="2" charset="0"/>
              </a:rPr>
              <a:t>and</a:t>
            </a:r>
            <a:r>
              <a:rPr lang="en-GB" sz="3600" dirty="0" smtClean="0">
                <a:latin typeface="Romantiques" panose="00000400000000000000" pitchFamily="2" charset="0"/>
              </a:rPr>
              <a:t> </a:t>
            </a:r>
          </a:p>
          <a:p>
            <a:pPr algn="ctr"/>
            <a:r>
              <a:rPr lang="en-GB" sz="3600" dirty="0" smtClean="0">
                <a:latin typeface="Romantiques" panose="00000400000000000000" pitchFamily="2" charset="0"/>
              </a:rPr>
              <a:t>The palace of curiosities</a:t>
            </a:r>
          </a:p>
        </p:txBody>
      </p:sp>
    </p:spTree>
    <p:extLst>
      <p:ext uri="{BB962C8B-B14F-4D97-AF65-F5344CB8AC3E}">
        <p14:creationId xmlns:p14="http://schemas.microsoft.com/office/powerpoint/2010/main" val="169540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6448" y="475489"/>
            <a:ext cx="10515600" cy="1581911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Freak Shows? </a:t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252728" y="1847088"/>
            <a:ext cx="94701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freak show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people pay to see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 or people with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strange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unusual physical characteristics;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it-I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/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it-IT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984" y="3231036"/>
            <a:ext cx="5244131" cy="353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9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Brief historical account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76140" y="1523967"/>
            <a:ext cx="10515600" cy="43513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Half of XVI century, freak shows became popular in England; </a:t>
            </a:r>
          </a:p>
          <a:p>
            <a:pPr>
              <a:lnSpc>
                <a:spcPct val="100000"/>
              </a:lnSpc>
            </a:pPr>
            <a:endParaRPr lang="en-A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XIX century to the first half of XX century, freak shows in the U.S.;</a:t>
            </a:r>
          </a:p>
          <a:p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65" y="3311771"/>
            <a:ext cx="5524500" cy="345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98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Famous freak shows managers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Who was the freak show owner who discovered the Elephant Man?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96" y="2528872"/>
            <a:ext cx="3973008" cy="337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005786" y="2159540"/>
            <a:ext cx="291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 Norman (1860-1930)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413" y="2528872"/>
            <a:ext cx="3973008" cy="3377202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499413" y="2159540"/>
            <a:ext cx="3736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Phineas Taylor Barnum (1810-1891)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79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162"/>
          </a:xfrm>
        </p:spPr>
        <p:txBody>
          <a:bodyPr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Literary influences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285288"/>
            <a:ext cx="10515600" cy="4351338"/>
          </a:xfrm>
        </p:spPr>
        <p:txBody>
          <a:bodyPr/>
          <a:lstStyle/>
          <a:p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Neo -Victorian literature: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recent interest and reimagining of Victorian literature </a:t>
            </a:r>
          </a:p>
          <a:p>
            <a:endParaRPr lang="en-GB" u="sng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927382" y="1986159"/>
            <a:ext cx="2178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Rosie Garland,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Palace of </a:t>
            </a:r>
            <a:r>
              <a:rPr lang="en-A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Curiosities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692" y="2770990"/>
            <a:ext cx="2753412" cy="3299979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7845310" y="2124659"/>
            <a:ext cx="2162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Carol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Birch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A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Orphan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Carnival,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664" y="2859397"/>
            <a:ext cx="2733815" cy="3299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9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1761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Rosie Garland,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Palace of </a:t>
            </a:r>
            <a:r>
              <a:rPr lang="en-A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Curiosities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in 1857-1858, </a:t>
            </a:r>
            <a:r>
              <a:rPr lang="en-A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London -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Victorian freak shows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Pettersson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"The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deviant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body in neo–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victorian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literature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183)</a:t>
            </a:r>
          </a:p>
          <a:p>
            <a:pPr>
              <a:lnSpc>
                <a:spcPct val="150000"/>
              </a:lnSpc>
            </a:pPr>
            <a:r>
              <a:rPr lang="en-A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protagonists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A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‘The </a:t>
            </a:r>
            <a:r>
              <a:rPr lang="en-A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lion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A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faced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woman’ and Abel ‘The </a:t>
            </a:r>
            <a:r>
              <a:rPr lang="en-A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flayed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man’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(Ibid. 188) </a:t>
            </a:r>
          </a:p>
          <a:p>
            <a:pPr>
              <a:lnSpc>
                <a:spcPct val="150000"/>
              </a:lnSpc>
            </a:pPr>
            <a:r>
              <a:rPr lang="en-A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novel is told in first person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Pettersson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Definitely an author to watch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203, 216-217)</a:t>
            </a:r>
          </a:p>
          <a:p>
            <a:pPr>
              <a:lnSpc>
                <a:spcPct val="150000"/>
              </a:lnSpc>
            </a:pPr>
            <a:r>
              <a:rPr lang="en-BZ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BZ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themes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gender and </a:t>
            </a:r>
            <a:r>
              <a:rPr lang="en-BZ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corporeality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(Ibid.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202) </a:t>
            </a:r>
            <a:r>
              <a:rPr lang="en-A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A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display of </a:t>
            </a:r>
            <a:r>
              <a:rPr lang="en-A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Eve’s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029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disability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029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femininity</a:t>
            </a:r>
            <a:r>
              <a:rPr lang="en-02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(Ibid.) 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8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Carol Birch,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Orphan of the Carnival,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in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various locations: Mexico, U.S., Europe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(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Tomaiuolo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Deviance in Neo-Victorian Culture 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Theme of body and its exploitation (Ibid.)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</a:t>
            </a:r>
            <a:r>
              <a:rPr lang="en-GB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century Freak shows; (Ibid. 98) 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Characters: Julia, her husband Theo Lent and other minor characters; (Ibid. 77, 95)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life of Julia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Pastrana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(Ibid. 96)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43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70270" cy="332459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Julia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Pastrana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1834-1860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334" y="1049665"/>
            <a:ext cx="8288262" cy="4351338"/>
          </a:xfrm>
        </p:spPr>
      </p:pic>
    </p:spTree>
    <p:extLst>
      <p:ext uri="{BB962C8B-B14F-4D97-AF65-F5344CB8AC3E}">
        <p14:creationId xmlns:p14="http://schemas.microsoft.com/office/powerpoint/2010/main" val="137893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520</Words>
  <Application>Microsoft Office PowerPoint</Application>
  <PresentationFormat>Widescreen</PresentationFormat>
  <Paragraphs>59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Romantiques</vt:lpstr>
      <vt:lpstr>Times New Roman</vt:lpstr>
      <vt:lpstr>Tema di Office</vt:lpstr>
      <vt:lpstr>Università degli Studi di Trieste  </vt:lpstr>
      <vt:lpstr>Freak Shows in  </vt:lpstr>
      <vt:lpstr>What are Freak Shows?  </vt:lpstr>
      <vt:lpstr>Brief historical account</vt:lpstr>
      <vt:lpstr>Famous freak shows managers</vt:lpstr>
      <vt:lpstr>Literary influences </vt:lpstr>
      <vt:lpstr>Rosie Garland, The Palace of Curiosities, 2013 </vt:lpstr>
      <vt:lpstr>Carol Birch, Orphan of the Carnival, 2016  </vt:lpstr>
      <vt:lpstr>Julia Pastrana  1834-1860</vt:lpstr>
      <vt:lpstr>S. Olson &amp; J. Fenech, Julia Pastrana, 2007  </vt:lpstr>
      <vt:lpstr>Bibliography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Freak Shows in</dc:title>
  <dc:creator>Windows User</dc:creator>
  <cp:lastModifiedBy>Windows User</cp:lastModifiedBy>
  <cp:revision>83</cp:revision>
  <dcterms:created xsi:type="dcterms:W3CDTF">2020-05-24T13:15:40Z</dcterms:created>
  <dcterms:modified xsi:type="dcterms:W3CDTF">2020-06-08T20:19:05Z</dcterms:modified>
</cp:coreProperties>
</file>