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caretta" initials="S" lastIdx="2" clrIdx="0">
    <p:extLst>
      <p:ext uri="{19B8F6BF-5375-455C-9EA6-DF929625EA0E}">
        <p15:presenceInfo xmlns:p15="http://schemas.microsoft.com/office/powerpoint/2012/main" userId="Saracaret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7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A95B4-C13D-4E84-89ED-1D56E2BFF8DB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8B570-17F3-423D-840C-5EFAAF9A9B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634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0BE5B1-91D6-40A4-A816-C1F4538B6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F3AA7EF-1D27-4039-9820-25B55B807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92AC9E-EBA0-45A4-922F-02A572E9A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161391-4109-4C3D-89C2-ACD1845E1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D5748B-F964-4E94-A0BC-4AADEC37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0968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DB6AB9-6733-41C2-892E-094A68CF1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FC000E8-6B0E-4FFB-8AC0-69D1C90104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9298D7-95A4-49F7-B630-65917B19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DFF71B-E8B9-49EC-83F3-995584D12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04F144-1B50-4687-AD21-D261DEF9F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134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CC4032-5D80-4598-8C1C-220B189919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1220E8F-6B3B-4C48-A9B9-9A7B9E8C9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5D3936-296D-4A1E-A621-E34A5FB63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A31588-8F41-4C74-A0F9-69B80556A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6DE67-A44B-4C48-B597-3EC05A9BA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3350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FDDC73-97F6-46C1-A688-3970229B5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5D9B20-323D-4431-AC68-B9C68C610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0A663C7-C153-4063-9673-C82A32C2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F203F2-E20E-4D68-93E7-834B6BD4A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2483E2-6203-4555-A7F3-BA2FC5109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13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8F671D-0136-423E-BB6A-47F30366C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CE89A0-7A02-4FC9-9993-32B5FEB07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940E95-8D3D-47CC-9F43-ADEB55B3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7221835-2FFE-4736-A567-AE60BC028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4AAA58-080C-40A0-BC90-93208CE45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723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966E77-7B71-4388-93C1-5402C71D4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53F272-1816-4381-8BA0-D69E4BC212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006B724-265D-4ACE-91AA-B8A6A466B9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51C10ED-F73A-48D5-B1C8-752536724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E00EEE-579D-4D29-AA78-6F416C3CA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E4A642C-6584-4139-A701-6CCE0ADBD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8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99C285-35FC-4CEC-A9F1-89D2CE685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FE3912C-282A-4DE0-8259-B4AC46FBA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9DEC92-BEB7-4736-B7E6-E69372BB7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7445D62-BD63-4C74-BD93-98409EBBAB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D71DD92-E267-44A2-BEAE-9365DA2058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E8F2D0F-D56C-4471-B1A3-A3E5D114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F42092D-271F-41E7-8303-A3FA5C3B2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6886FF6-B6DD-49F3-A1F8-29F083655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840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439032-E507-4E68-8E42-C11E06E1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6CB0A8-DD68-4732-9D2D-56B71AAA4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FB8523D-6961-4777-AEB8-0E9E7A6B5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37E36F-2719-48D1-AAFF-56F0440AB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844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9AC3A58-3C66-478F-933B-D4C65D64E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7B26ECC-3AA6-47AD-995E-4BD1B67D0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83B227-4A43-4056-A15E-81943AED5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269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02BFA5-BEE3-4520-80D6-143D1BFA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A53DB9-7E4F-4FD0-835E-F94B285FC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011396C-9740-4F04-94CC-430D6B694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133D8DF-F7A8-4825-A006-2C568AF34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751C64-D142-4B10-8C00-9AAF1F4DA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1448940-1EF1-451B-86C4-05B04B9B9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569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9C03C0-AD7B-48A1-A34F-D0A311A0B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4A1B8C-7DBC-4578-9328-E5E6F2CB38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1913565-C0EB-4B50-9C6D-F9B53DC127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BC1B20A-DAA2-4840-AA3D-E8E46A579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D04660-D218-41B1-BB5E-DDDC6E503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072EFF8-54A9-476E-8969-1AE8C543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38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E9A798F-5A7B-4808-8094-DBA1C34EA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E70AF45-4088-46E9-BC22-1291EB49F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5111DE-C0FC-407B-BE50-7290D01ACE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1EBC3-8395-406E-A625-E7AA5C7C990A}" type="datetimeFigureOut">
              <a:rPr lang="it-IT" smtClean="0"/>
              <a:t>08/06/2020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4D6DD5-CA9E-42BA-A202-5EFD4309F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186EC4-1074-4E7F-B7BE-7E4FC7519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FA14-AAD6-423B-84F7-A373407BF1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512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72480C8B-2872-4CD5-BB5A-EC7ECB0733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posthuman</a:t>
            </a:r>
            <a:r>
              <a:rPr lang="it-IT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body</a:t>
            </a: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1F34744B-DE0E-4BF0-9F09-7411488517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case study: </a:t>
            </a:r>
            <a:r>
              <a:rPr lang="it-IT" sz="4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Never</a:t>
            </a:r>
            <a:r>
              <a:rPr lang="it-IT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</a:t>
            </a:r>
            <a:r>
              <a:rPr lang="it-IT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 Go</a:t>
            </a:r>
            <a:endParaRPr lang="it-IT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4C8E88E-99C4-4B99-979E-9B4A8A87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9747" y="4611955"/>
            <a:ext cx="5092505" cy="888512"/>
          </a:xfrm>
        </p:spPr>
        <p:txBody>
          <a:bodyPr/>
          <a:lstStyle/>
          <a:p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Sara Caretta</a:t>
            </a:r>
          </a:p>
        </p:txBody>
      </p:sp>
    </p:spTree>
    <p:extLst>
      <p:ext uri="{BB962C8B-B14F-4D97-AF65-F5344CB8AC3E}">
        <p14:creationId xmlns:p14="http://schemas.microsoft.com/office/powerpoint/2010/main" val="2138949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091CBC1B-EAD8-4320-8AA4-08BC612D8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Never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 Go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87A384-EAA1-4002-B60E-7618C3A07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Dystopian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novel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Kazuo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Ishiguro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(2005)</a:t>
            </a:r>
          </a:p>
          <a:p>
            <a:pPr algn="just">
              <a:lnSpc>
                <a:spcPct val="150000"/>
              </a:lnSpc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Young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brought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 to supply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medical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science by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donating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vital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organs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characters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Kathy H., Ruth and Tommy</a:t>
            </a:r>
          </a:p>
          <a:p>
            <a:pPr algn="just">
              <a:lnSpc>
                <a:spcPct val="150000"/>
              </a:lnSpc>
            </a:pP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unaswered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are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lesser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class of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reception contaminate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boundaries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Are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themselves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human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062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2F99AD-A88B-4249-9F62-108F52436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body in parts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06E2B7-CEF6-4D70-A593-6261DAF0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complete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task (die)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donors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completing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bodies</a:t>
            </a:r>
          </a:p>
          <a:p>
            <a:pPr algn="just">
              <a:lnSpc>
                <a:spcPct val="150000"/>
              </a:lnSpc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Language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conceal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murder</a:t>
            </a:r>
          </a:p>
          <a:p>
            <a:pPr algn="just">
              <a:lnSpc>
                <a:spcPct val="150000"/>
              </a:lnSpc>
            </a:pP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regarded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body parts, and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hence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soulless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empty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shells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contain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organs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Attempt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prove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existence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souls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creative art (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doomed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fail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1204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437D31-3D95-4B7C-8959-2E3270F10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7452"/>
            <a:ext cx="10515600" cy="5459511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Exchanges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times a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foreshadowing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donations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make</a:t>
            </a:r>
          </a:p>
          <a:p>
            <a:pPr algn="just">
              <a:lnSpc>
                <a:spcPct val="150000"/>
              </a:lnSpc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circulating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artwork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reflects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circulation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vital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body parts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736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81EDE7-2720-46A1-9C74-158D0B38B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marginalised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racialised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body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BAB7B6-C446-4F74-8265-E78B4448F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Similarities between clones and the marginalised in society</a:t>
            </a:r>
          </a:p>
          <a:p>
            <a:pPr algn="just">
              <a:lnSpc>
                <a:spcPct val="150000"/>
              </a:lnSpc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Clones are not described in terms of ethnicity but are somehow different from the “normal” people</a:t>
            </a:r>
          </a:p>
          <a:p>
            <a:pPr algn="just">
              <a:lnSpc>
                <a:spcPct val="150000"/>
              </a:lnSpc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seen as different, repulsive, abject</a:t>
            </a:r>
          </a:p>
          <a:p>
            <a:pPr algn="just">
              <a:lnSpc>
                <a:spcPct val="150000"/>
              </a:lnSpc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Clones are apparently raceless but are segregated because of their genetic difference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940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7E7BA0-73BC-4A1D-80D0-5A33350D6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body in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pain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994FD1-87FF-478D-8E6C-00288DC8C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words to express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emotional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pain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Pain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destroys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reduces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sufferer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a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pre-linguistic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state (in E.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Scarry’s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words)</a:t>
            </a:r>
          </a:p>
          <a:p>
            <a:pPr algn="just">
              <a:lnSpc>
                <a:spcPct val="150000"/>
              </a:lnSpc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pain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simply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indescribable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Therefore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clones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last moments are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narrated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novel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8614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0659C-A63A-4717-9F7C-81E03C56D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 </a:t>
            </a:r>
            <a:r>
              <a:rPr lang="it-IT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Consulted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A7D7CE3-FBBF-4173-B71C-6C8E67515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96043"/>
          </a:xfrm>
        </p:spPr>
        <p:txBody>
          <a:bodyPr>
            <a:noAutofit/>
          </a:bodyPr>
          <a:lstStyle/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Black, Shameem. “Ishiguro’s Inhuman Aesthetics.” 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 Fiction Studies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55, no. 4, 2009, pp. 785–807.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Eatough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Matthew. “The Time that Remains: Organ Donation, Temporal Duration, and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Bildung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Kazuo Ishiguro’s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Let Me Go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and Medicine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29, no. 1, 2011, pp. 132-60.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Gill, Josie. “Written on the Face: Race and Expression in Kazuo Ishiguro's 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Let Me Go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.” 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 Fiction Studies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60, no. 4, 2014, pp. 844–62.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Goh, Robbie B. H. “The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postclone-nial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Kazuo Ishiguro’s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Let Me Go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Amitav Ghosh’s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Calcutta Chromosome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Science and the Body in the Asian Diaspora.”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ARIEL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41, no. 3-4, 2011, pp. 45-71.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16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4FC199-4B31-4104-AA80-39BEE0ADF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317"/>
            <a:ext cx="10515600" cy="5487646"/>
          </a:xfrm>
        </p:spPr>
        <p:txBody>
          <a:bodyPr>
            <a:normAutofit lnSpcReduction="10000"/>
          </a:bodyPr>
          <a:lstStyle/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Griffin, Gabriele. “Science and the Cultural Imaginary: the Case of Kazuo Ishiguro’s Never Let Me Go.”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Textual Practice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23, no. 4, 2009, pp. 645-63.</a:t>
            </a: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Menteşe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Kiryaman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Dilek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“Corporeality and Fragmentation in Kazuo Ishiguro’s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Let Me Go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.”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Journal of International Social Research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10, no. 53, 2017, pp. 115-19.</a:t>
            </a: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Narkunas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Paul J. “Reification of the Human: Global Organ Harvesting and Kazuo Ishiguro’s Never Let Me Go.” 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Reified Life: Speculative Capital and the </a:t>
            </a:r>
            <a:r>
              <a:rPr lang="en-GB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Ahuman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Fordham University Press, 2018, pp. 227–48.</a:t>
            </a: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Nayar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Pramod K. “The Fiction of Bioethics: Posthumanism in Kazuo Ishiguro’s Never let me go.”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Notes on Contemporary Literature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44, no. 3, 2014, pp. 9-12.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Rizq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Rosemary. “Copying, Cloning and Creativity: Reading Kazuo Ishiguro’s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Let Me Go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.”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Journal of Psychotherapy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30, no. 4, 2014, pp. 517–32.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6589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88D1AA-7117-44B1-A221-436B49151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/>
          <a:lstStyle/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Scarry, Elaine.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Body in Pain: the Making and Unmaking of the World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Oxford University Press, 1985.</a:t>
            </a: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Shaddox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Karl. “Generic Considerations in Ishiguro’s Never Let Me Go.”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Rights Quarterly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35, no 2, 2013, pp. 448-69.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Sheehan, Paul. “Posthuman Bodies”.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Cambridge Companion to the Body in Literature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edited by David Hillman and Ulrika Maude, Cambridge University Press, 2015, pp. 245-60.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51297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479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Tema di Office</vt:lpstr>
      <vt:lpstr>The posthuman body</vt:lpstr>
      <vt:lpstr>Never Let Me Go</vt:lpstr>
      <vt:lpstr>The body in parts</vt:lpstr>
      <vt:lpstr>Presentazione standard di PowerPoint</vt:lpstr>
      <vt:lpstr>The marginalised/racialised body</vt:lpstr>
      <vt:lpstr>The body in pain</vt:lpstr>
      <vt:lpstr>Works Consulted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posthuman body</dc:title>
  <dc:creator>Saracaretta</dc:creator>
  <cp:lastModifiedBy>Saracaretta</cp:lastModifiedBy>
  <cp:revision>14</cp:revision>
  <dcterms:created xsi:type="dcterms:W3CDTF">2020-06-08T13:19:22Z</dcterms:created>
  <dcterms:modified xsi:type="dcterms:W3CDTF">2020-06-08T18:00:23Z</dcterms:modified>
</cp:coreProperties>
</file>