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65" r:id="rId2"/>
    <p:sldId id="467" r:id="rId3"/>
    <p:sldId id="469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jpeg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Adamkl PlastTr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243387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2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2074862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 flipH="1" flipV="1">
            <a:off x="4643438" y="1484313"/>
            <a:ext cx="1512887" cy="1439862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4859338" y="3284538"/>
            <a:ext cx="1441450" cy="553331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2777" name="Picture 9" descr="2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1438"/>
            <a:ext cx="2098675" cy="292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Line 10"/>
          <p:cNvSpPr>
            <a:spLocks noChangeShapeType="1"/>
          </p:cNvSpPr>
          <p:nvPr/>
        </p:nvSpPr>
        <p:spPr bwMode="auto">
          <a:xfrm flipH="1">
            <a:off x="2124075" y="836613"/>
            <a:ext cx="4824413" cy="647700"/>
          </a:xfrm>
          <a:prstGeom prst="line">
            <a:avLst/>
          </a:prstGeom>
          <a:noFill/>
          <a:ln w="254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6146" name="Picture 2" descr="https://upload.wikimedia.org/wikipedia/commons/1/10/TropeumTraiani_10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16436"/>
            <a:ext cx="5816599" cy="28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44090"/>
      </p:ext>
    </p:extLst>
  </p:cSld>
  <p:clrMapOvr>
    <a:masterClrMapping/>
  </p:clrMapOvr>
  <p:transition advTm="26277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Silistra DisTom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425258"/>
            <a:ext cx="2823279" cy="33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254-255 - Silistra, tomba 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00" y="4366562"/>
            <a:ext cx="1718196" cy="237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3025" y="50800"/>
            <a:ext cx="2411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800" i="0" dirty="0">
                <a:latin typeface="Perpetua" panose="02020502060401020303" pitchFamily="18" charset="0"/>
              </a:rPr>
              <a:t>Ipogeo di </a:t>
            </a:r>
            <a:r>
              <a:rPr lang="it-IT" altLang="it-IT" sz="1800" dirty="0" err="1">
                <a:latin typeface="Perpetua" panose="02020502060401020303" pitchFamily="18" charset="0"/>
              </a:rPr>
              <a:t>Durostorum</a:t>
            </a:r>
            <a:endParaRPr lang="it-IT" altLang="it-IT" sz="1800" i="0" dirty="0">
              <a:latin typeface="Perpetua" panose="02020502060401020303" pitchFamily="18" charset="0"/>
            </a:endParaRPr>
          </a:p>
          <a:p>
            <a:r>
              <a:rPr lang="it-IT" altLang="it-IT" sz="1800" i="0" dirty="0">
                <a:latin typeface="Perpetua" panose="02020502060401020303" pitchFamily="18" charset="0"/>
              </a:rPr>
              <a:t>(</a:t>
            </a:r>
            <a:r>
              <a:rPr lang="it-IT" altLang="it-IT" sz="1800" i="0" dirty="0" err="1">
                <a:latin typeface="Perpetua" panose="02020502060401020303" pitchFamily="18" charset="0"/>
              </a:rPr>
              <a:t>Silistra</a:t>
            </a:r>
            <a:r>
              <a:rPr lang="it-IT" altLang="it-IT" sz="1800" i="0" dirty="0">
                <a:latin typeface="Perpetua" panose="02020502060401020303" pitchFamily="18" charset="0"/>
              </a:rPr>
              <a:t>)</a:t>
            </a:r>
          </a:p>
        </p:txBody>
      </p:sp>
      <p:pic>
        <p:nvPicPr>
          <p:cNvPr id="34824" name="Picture 8" descr="Silist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8" y="726130"/>
            <a:ext cx="2663842" cy="25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Silistr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2622"/>
            <a:ext cx="1974748" cy="23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11" descr="Silistr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208646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fortezza di Durostorum/Silistra | lalibreriacultura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82" y="188640"/>
            <a:ext cx="5583474" cy="389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47493"/>
      </p:ext>
    </p:extLst>
  </p:cSld>
  <p:clrMapOvr>
    <a:masterClrMapping/>
  </p:clrMapOvr>
  <p:transition advTm="46482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779912" y="22187"/>
            <a:ext cx="928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FF0000"/>
                </a:solidFill>
              </a:rPr>
              <a:t>Dacia</a:t>
            </a:r>
          </a:p>
        </p:txBody>
      </p:sp>
      <p:pic>
        <p:nvPicPr>
          <p:cNvPr id="41989" name="Picture 5" descr="CartaMoesia TraciaDa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1638"/>
            <a:ext cx="7128792" cy="59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16211"/>
      </p:ext>
    </p:extLst>
  </p:cSld>
  <p:clrMapOvr>
    <a:masterClrMapping/>
  </p:clrMapOvr>
  <p:transition advTm="18255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338</TotalTime>
  <Words>7</Words>
  <Application>Microsoft Office PowerPoint</Application>
  <PresentationFormat>Presentazione su schermo (4:3)</PresentationFormat>
  <Paragraphs>3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450</cp:revision>
  <dcterms:created xsi:type="dcterms:W3CDTF">2003-04-12T20:51:41Z</dcterms:created>
  <dcterms:modified xsi:type="dcterms:W3CDTF">2020-06-10T16:03:55Z</dcterms:modified>
</cp:coreProperties>
</file>