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468" r:id="rId2"/>
    <p:sldId id="461" r:id="rId3"/>
    <p:sldId id="476" r:id="rId4"/>
    <p:sldId id="477" r:id="rId5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CC00"/>
    <a:srgbClr val="66CCFF"/>
    <a:srgbClr val="9999FF"/>
    <a:srgbClr val="FF0066"/>
    <a:srgbClr val="FFCC99"/>
    <a:srgbClr val="FFCC00"/>
    <a:srgbClr val="009999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isualizza immagine di 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942" y="116633"/>
            <a:ext cx="4992553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Visualizza immagine di 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130854"/>
            <a:ext cx="5112568" cy="268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3860800" cy="58547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95977"/>
      </p:ext>
    </p:extLst>
  </p:cSld>
  <p:clrMapOvr>
    <a:masterClrMapping/>
  </p:clrMapOvr>
  <p:transition advTm="40530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esterni, edificio, sedendo&#10;&#10;Descrizione generata automaticamente">
            <a:extLst>
              <a:ext uri="{FF2B5EF4-FFF2-40B4-BE49-F238E27FC236}">
                <a16:creationId xmlns:a16="http://schemas.microsoft.com/office/drawing/2014/main" id="{399972A4-115D-4C4A-8818-FFC116946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3449850" cy="2376264"/>
          </a:xfrm>
          <a:prstGeom prst="rect">
            <a:avLst/>
          </a:prstGeom>
        </p:spPr>
      </p:pic>
      <p:pic>
        <p:nvPicPr>
          <p:cNvPr id="5" name="Immagine 4" descr="Immagine che contiene erba, strada&#10;&#10;Descrizione generata automaticamente">
            <a:extLst>
              <a:ext uri="{FF2B5EF4-FFF2-40B4-BE49-F238E27FC236}">
                <a16:creationId xmlns:a16="http://schemas.microsoft.com/office/drawing/2014/main" id="{4D5880D5-E8B4-4107-B3E5-E3397F5B31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6632"/>
            <a:ext cx="5400600" cy="4017794"/>
          </a:xfrm>
          <a:prstGeom prst="rect">
            <a:avLst/>
          </a:prstGeom>
        </p:spPr>
      </p:pic>
      <p:pic>
        <p:nvPicPr>
          <p:cNvPr id="7" name="Immagine 6" descr="Immagine che contiene erba, campo, esterni, verde&#10;&#10;Descrizione generata automaticamente">
            <a:extLst>
              <a:ext uri="{FF2B5EF4-FFF2-40B4-BE49-F238E27FC236}">
                <a16:creationId xmlns:a16="http://schemas.microsoft.com/office/drawing/2014/main" id="{C0159473-0DCC-46BB-BC74-37D20D623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1" y="4210808"/>
            <a:ext cx="8675227" cy="26025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7978"/>
      </p:ext>
    </p:extLst>
  </p:cSld>
  <p:clrMapOvr>
    <a:masterClrMapping/>
  </p:clrMapOvr>
  <p:transition advTm="24277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erba, esterni, campo, verde&#10;&#10;Descrizione generata automaticamente">
            <a:extLst>
              <a:ext uri="{FF2B5EF4-FFF2-40B4-BE49-F238E27FC236}">
                <a16:creationId xmlns:a16="http://schemas.microsoft.com/office/drawing/2014/main" id="{6C3DC693-49F8-496A-8D8E-15E041AE9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48" y="543149"/>
            <a:ext cx="4176464" cy="2796273"/>
          </a:xfrm>
          <a:prstGeom prst="rect">
            <a:avLst/>
          </a:prstGeom>
        </p:spPr>
      </p:pic>
      <p:pic>
        <p:nvPicPr>
          <p:cNvPr id="10" name="Immagine 9" descr="Immagine che contiene roccia, erba, esterni, natura&#10;&#10;Descrizione generata automaticamente">
            <a:extLst>
              <a:ext uri="{FF2B5EF4-FFF2-40B4-BE49-F238E27FC236}">
                <a16:creationId xmlns:a16="http://schemas.microsoft.com/office/drawing/2014/main" id="{1D61C9DC-E125-4B90-A4C8-4843DF5F44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47" y="3805950"/>
            <a:ext cx="4424967" cy="2962654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803900" y="3436618"/>
            <a:ext cx="7360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smtClean="0">
                <a:solidFill>
                  <a:srgbClr val="FF0000"/>
                </a:solidFill>
              </a:rPr>
              <a:t>Curia</a:t>
            </a:r>
            <a:endParaRPr lang="it-IT" altLang="it-IT" dirty="0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03648" y="85949"/>
            <a:ext cx="17579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smtClean="0">
                <a:solidFill>
                  <a:srgbClr val="FF0000"/>
                </a:solidFill>
              </a:rPr>
              <a:t>Grande Tempio</a:t>
            </a:r>
            <a:endParaRPr lang="it-IT" altLang="it-IT" dirty="0">
              <a:solidFill>
                <a:srgbClr val="FF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868144" y="35332"/>
            <a:ext cx="2018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smtClean="0">
                <a:solidFill>
                  <a:srgbClr val="FF0000"/>
                </a:solidFill>
              </a:rPr>
              <a:t>Tempio di Nemesi</a:t>
            </a:r>
            <a:endParaRPr lang="it-IT" altLang="it-IT" dirty="0">
              <a:solidFill>
                <a:srgbClr val="FF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26" y="3339422"/>
            <a:ext cx="2718290" cy="34739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3043"/>
            <a:ext cx="3692042" cy="28547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09926"/>
      </p:ext>
    </p:extLst>
  </p:cSld>
  <p:clrMapOvr>
    <a:masterClrMapping/>
  </p:clrMapOvr>
  <p:transition advTm="1888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esterni, edificio, panca&#10;&#10;Descrizione generata automaticamente">
            <a:extLst>
              <a:ext uri="{FF2B5EF4-FFF2-40B4-BE49-F238E27FC236}">
                <a16:creationId xmlns:a16="http://schemas.microsoft.com/office/drawing/2014/main" id="{BF6F5B3D-068C-4AC6-A318-938532384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18" y="207376"/>
            <a:ext cx="4441086" cy="2573552"/>
          </a:xfrm>
          <a:prstGeom prst="rect">
            <a:avLst/>
          </a:prstGeom>
        </p:spPr>
      </p:pic>
      <p:pic>
        <p:nvPicPr>
          <p:cNvPr id="6" name="Immagine 5" descr="Immagine che contiene erba, esterni, campo, edificio&#10;&#10;Descrizione generata automaticamente">
            <a:extLst>
              <a:ext uri="{FF2B5EF4-FFF2-40B4-BE49-F238E27FC236}">
                <a16:creationId xmlns:a16="http://schemas.microsoft.com/office/drawing/2014/main" id="{22A9774F-97D6-4AAA-9256-60D03A778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18" y="3284984"/>
            <a:ext cx="4441086" cy="3336508"/>
          </a:xfrm>
          <a:prstGeom prst="rect">
            <a:avLst/>
          </a:prstGeom>
        </p:spPr>
      </p:pic>
      <p:pic>
        <p:nvPicPr>
          <p:cNvPr id="9" name="Immagine 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13A801A8-0117-4DC2-9FC9-E30117155D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7" y="908720"/>
            <a:ext cx="4468553" cy="55446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5074"/>
      </p:ext>
    </p:extLst>
  </p:cSld>
  <p:clrMapOvr>
    <a:masterClrMapping/>
  </p:clrMapOvr>
  <p:transition advTm="24461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393</TotalTime>
  <Words>6</Words>
  <Application>Microsoft Office PowerPoint</Application>
  <PresentationFormat>Presentazione su schermo (4:3)</PresentationFormat>
  <Paragraphs>3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6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453</cp:revision>
  <dcterms:created xsi:type="dcterms:W3CDTF">2003-04-12T20:51:41Z</dcterms:created>
  <dcterms:modified xsi:type="dcterms:W3CDTF">2020-06-10T17:01:42Z</dcterms:modified>
</cp:coreProperties>
</file>