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78" r:id="rId2"/>
    <p:sldId id="512" r:id="rId3"/>
    <p:sldId id="472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dificio, esterni, casa&#10;&#10;Descrizione generata automaticamente">
            <a:extLst>
              <a:ext uri="{FF2B5EF4-FFF2-40B4-BE49-F238E27FC236}">
                <a16:creationId xmlns:a16="http://schemas.microsoft.com/office/drawing/2014/main" id="{626317D3-B52F-4411-AFDA-C567A2AB4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4762500" cy="3190875"/>
          </a:xfrm>
          <a:prstGeom prst="rect">
            <a:avLst/>
          </a:prstGeom>
        </p:spPr>
      </p:pic>
      <p:pic>
        <p:nvPicPr>
          <p:cNvPr id="5" name="Immagine 4" descr="Immagine che contiene erba, esterni, fuoco, edificio&#10;&#10;Descrizione generata automaticamente">
            <a:extLst>
              <a:ext uri="{FF2B5EF4-FFF2-40B4-BE49-F238E27FC236}">
                <a16:creationId xmlns:a16="http://schemas.microsoft.com/office/drawing/2014/main" id="{8CC75E6C-05EC-4735-94E8-7CA30F512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28" y="3546394"/>
            <a:ext cx="4355976" cy="3266982"/>
          </a:xfrm>
          <a:prstGeom prst="rect">
            <a:avLst/>
          </a:prstGeom>
        </p:spPr>
      </p:pic>
      <p:pic>
        <p:nvPicPr>
          <p:cNvPr id="1028" name="Picture 4" descr="https://upload.wikimedia.org/wikipedia/commons/thumb/d/d7/Porolissum_-_Liber_Pater%27s_Temple_04.jpg/1920px-Porolissum_-_Liber_Pater%27s_Temple_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392488" cy="247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0060"/>
      </p:ext>
    </p:extLst>
  </p:cSld>
  <p:clrMapOvr>
    <a:masterClrMapping/>
  </p:clrMapOvr>
  <p:transition advTm="4044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c/Porolissum_-_Nemesis%27_Temple_03.jpg/1920px-Porolissum_-_Nemesis%27_Temple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20" y="3429000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d/Porolissum_-_Amphitheater_16.jpg/1920px-Porolissum_-_Amphitheater_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46565"/>
      </p:ext>
    </p:extLst>
  </p:cSld>
  <p:clrMapOvr>
    <a:masterClrMapping/>
  </p:clrMapOvr>
  <p:transition advTm="24022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8720"/>
            <a:ext cx="3423751" cy="43924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6850"/>
            <a:ext cx="4032448" cy="2058054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2411760" y="1010906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0" name="Picture 6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5400600" cy="2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5206"/>
      </p:ext>
    </p:extLst>
  </p:cSld>
  <p:clrMapOvr>
    <a:masterClrMapping/>
  </p:clrMapOvr>
  <p:transition advTm="2860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464</TotalTime>
  <Words>0</Words>
  <Application>Microsoft Office PowerPoint</Application>
  <PresentationFormat>Presentazione su schermo (4:3)</PresentationFormat>
  <Paragraphs>0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456</cp:revision>
  <dcterms:created xsi:type="dcterms:W3CDTF">2003-04-12T20:51:41Z</dcterms:created>
  <dcterms:modified xsi:type="dcterms:W3CDTF">2020-06-12T15:12:39Z</dcterms:modified>
</cp:coreProperties>
</file>