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511" r:id="rId2"/>
    <p:sldId id="510" r:id="rId3"/>
    <p:sldId id="473" r:id="rId4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CC00"/>
    <a:srgbClr val="66CCFF"/>
    <a:srgbClr val="9999FF"/>
    <a:srgbClr val="FF0066"/>
    <a:srgbClr val="FFCC99"/>
    <a:srgbClr val="FFCC00"/>
    <a:srgbClr val="009999"/>
    <a:srgbClr val="FF33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/>
              <a:t>Fare clic per modificare gli stili del testo dello schema</a:t>
            </a:r>
          </a:p>
          <a:p>
            <a:pPr lvl="1"/>
            <a:r>
              <a:rPr lang="it-IT" altLang="it-IT" noProof="0"/>
              <a:t>Secondo livello</a:t>
            </a:r>
          </a:p>
          <a:p>
            <a:pPr lvl="2"/>
            <a:r>
              <a:rPr lang="it-IT" altLang="it-IT" noProof="0"/>
              <a:t>Terzo livello</a:t>
            </a:r>
          </a:p>
          <a:p>
            <a:pPr lvl="3"/>
            <a:r>
              <a:rPr lang="it-IT" altLang="it-IT" noProof="0"/>
              <a:t>Quarto livello</a:t>
            </a:r>
          </a:p>
          <a:p>
            <a:pPr lvl="4"/>
            <a:r>
              <a:rPr lang="it-IT" altLang="it-IT" noProof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d/db/Thermae_Micia_010.jpg/1280px-Thermae_Micia_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75247"/>
            <a:ext cx="4176464" cy="277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wikimedia.org/wikipedia/commons/thumb/7/75/Vicus_Micia_048.jpg/1280px-Vicus_Micia_0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937" y="188640"/>
            <a:ext cx="531334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upload.wikimedia.org/wikipedia/commons/thumb/0/03/Vicus_Micia_030.jpg/1280px-Vicus_Micia_0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69" y="3956508"/>
            <a:ext cx="4153478" cy="275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38958"/>
      </p:ext>
    </p:extLst>
  </p:cSld>
  <p:clrMapOvr>
    <a:masterClrMapping/>
  </p:clrMapOvr>
  <p:transition advTm="2760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2" name="Picture 10" descr="Bianchi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22476"/>
            <a:ext cx="4024313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Bianchi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38126"/>
            <a:ext cx="2880320" cy="316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AlbaIulia   Ste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351" y="254501"/>
            <a:ext cx="2644283" cy="633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101"/>
            <a:ext cx="1877930" cy="373452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48045"/>
      </p:ext>
    </p:extLst>
  </p:cSld>
  <p:clrMapOvr>
    <a:masterClrMapping/>
  </p:clrMapOvr>
  <p:transition advTm="13893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566841" y="4975641"/>
            <a:ext cx="11721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b="1" dirty="0" err="1">
                <a:solidFill>
                  <a:srgbClr val="002060"/>
                </a:solidFill>
                <a:latin typeface="Perpetua" panose="02020502060401020303" pitchFamily="18" charset="0"/>
              </a:rPr>
              <a:t>Thracia</a:t>
            </a:r>
            <a:endParaRPr lang="it-IT" altLang="it-IT" sz="2400" b="1" dirty="0">
              <a:solidFill>
                <a:srgbClr val="002060"/>
              </a:solidFill>
              <a:latin typeface="Perpetua" panose="02020502060401020303" pitchFamily="18" charset="0"/>
            </a:endParaRPr>
          </a:p>
        </p:txBody>
      </p:sp>
      <p:pic>
        <p:nvPicPr>
          <p:cNvPr id="46086" name="Picture 6" descr="CartaMoesia TraciaDac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" y="125408"/>
            <a:ext cx="6915864" cy="354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artaProvDiocl">
            <a:extLst>
              <a:ext uri="{FF2B5EF4-FFF2-40B4-BE49-F238E27FC236}">
                <a16:creationId xmlns:a16="http://schemas.microsoft.com/office/drawing/2014/main" id="{DF85250B-9739-4AA2-8C32-5518EA808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1" t="40115" r="23491" b="44708"/>
          <a:stretch>
            <a:fillRect/>
          </a:stretch>
        </p:blipFill>
        <p:spPr bwMode="auto">
          <a:xfrm>
            <a:off x="4283968" y="3355823"/>
            <a:ext cx="4609009" cy="337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45724"/>
      </p:ext>
    </p:extLst>
  </p:cSld>
  <p:clrMapOvr>
    <a:masterClrMapping/>
  </p:clrMapOvr>
  <p:transition advTm="7491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496</TotalTime>
  <Words>1</Words>
  <Application>Microsoft Office PowerPoint</Application>
  <PresentationFormat>Presentazione su schermo (4:3)</PresentationFormat>
  <Paragraphs>1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6" baseType="lpstr">
      <vt:lpstr>Arial</vt:lpstr>
      <vt:lpstr>Perpetua</vt:lpstr>
      <vt:lpstr>Struttura predefinita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458</cp:revision>
  <dcterms:created xsi:type="dcterms:W3CDTF">2003-04-12T20:51:41Z</dcterms:created>
  <dcterms:modified xsi:type="dcterms:W3CDTF">2020-06-12T15:46:21Z</dcterms:modified>
</cp:coreProperties>
</file>