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510" r:id="rId2"/>
    <p:sldId id="489" r:id="rId3"/>
    <p:sldId id="490" r:id="rId4"/>
  </p:sldIdLst>
  <p:sldSz cx="9144000" cy="6858000" type="screen4x3"/>
  <p:notesSz cx="9942513" cy="68151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00CC00"/>
    <a:srgbClr val="66CCFF"/>
    <a:srgbClr val="9999FF"/>
    <a:srgbClr val="FF0066"/>
    <a:srgbClr val="FFCC99"/>
    <a:srgbClr val="FFCC00"/>
    <a:srgbClr val="009999"/>
    <a:srgbClr val="FF33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6" autoAdjust="0"/>
    <p:restoredTop sz="94500" autoAdjust="0"/>
  </p:normalViewPr>
  <p:slideViewPr>
    <p:cSldViewPr>
      <p:cViewPr varScale="1">
        <p:scale>
          <a:sx n="89" d="100"/>
          <a:sy n="89" d="100"/>
        </p:scale>
        <p:origin x="127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181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FDC4A3A3-5134-425A-881E-E5F877408A5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32450" y="0"/>
            <a:ext cx="4308475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7075" y="511175"/>
            <a:ext cx="3408363" cy="2555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775" y="3236913"/>
            <a:ext cx="7954963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/>
              <a:t>Fare clic per modificare gli stili del testo dello schema</a:t>
            </a:r>
          </a:p>
          <a:p>
            <a:pPr lvl="1"/>
            <a:r>
              <a:rPr lang="it-IT" altLang="it-IT" noProof="0"/>
              <a:t>Secondo livello</a:t>
            </a:r>
          </a:p>
          <a:p>
            <a:pPr lvl="2"/>
            <a:r>
              <a:rPr lang="it-IT" altLang="it-IT" noProof="0"/>
              <a:t>Terzo livello</a:t>
            </a:r>
          </a:p>
          <a:p>
            <a:pPr lvl="3"/>
            <a:r>
              <a:rPr lang="it-IT" altLang="it-IT" noProof="0"/>
              <a:t>Quarto livello</a:t>
            </a:r>
          </a:p>
          <a:p>
            <a:pPr lvl="4"/>
            <a:r>
              <a:rPr lang="it-IT" altLang="it-IT" noProof="0"/>
              <a:t>Quinto livello</a:t>
            </a:r>
          </a:p>
        </p:txBody>
      </p:sp>
      <p:sp>
        <p:nvSpPr>
          <p:cNvPr id="153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53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32450" y="6472238"/>
            <a:ext cx="430847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B7EEC7-4798-4BB9-B0F3-34E44793EB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DB240-56A1-4CE1-B503-C63ECFBE07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4561728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0F4F5-CA26-4104-AEDF-2F2BCC136B3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86727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09ADF-4654-4885-A3DD-4A0B63BFAD1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8500339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25F44-C3E5-4752-A646-A12E1740B9B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26224034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olo e contenuto sopra tes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311F37-5C60-4333-8E5E-9A17121A7C1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7730652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F3AED0-7B8F-44BF-A899-D50E4AD4A27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3178285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CA50E-8ECA-444D-A53F-F3D4BD3BFAD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280052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5784B0-7D5F-4E6B-AB65-9529D447977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8243088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1E193-CB6A-4D4D-9003-C3402E5F8D5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660258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9CEFE-9A9E-4ECE-9874-EC846243217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2029637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CE866-AFF1-4524-8A9F-C7DF51C9539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2792860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4E0FB-4AFC-43BE-A985-E242B197AED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652860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EDA23-B622-459C-8FF4-78A30889A86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262251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6F13F-F47B-4EBA-98E2-A77F6353FA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872883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67CDD2B-DEEE-4BEE-AE15-5F00901638E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b/b3/Germania_7-9_Varo.jpg/1024px-Germania_7-9_Var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8352928" cy="664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36721"/>
      </p:ext>
    </p:extLst>
  </p:cSld>
  <p:clrMapOvr>
    <a:masterClrMapping/>
  </p:clrMapOvr>
  <p:transition advTm="33903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285483" y="2740858"/>
            <a:ext cx="284635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it-IT" altLang="it-IT" sz="2000" i="1" dirty="0">
                <a:latin typeface="Perpetua" panose="02020502060401020303" pitchFamily="18" charset="0"/>
              </a:rPr>
              <a:t>Colonia </a:t>
            </a:r>
            <a:r>
              <a:rPr lang="it-IT" altLang="it-IT" sz="2000" i="1" dirty="0" err="1">
                <a:latin typeface="Perpetua" panose="02020502060401020303" pitchFamily="18" charset="0"/>
              </a:rPr>
              <a:t>Vlpia</a:t>
            </a:r>
            <a:r>
              <a:rPr lang="it-IT" altLang="it-IT" sz="2000" i="1" dirty="0">
                <a:latin typeface="Perpetua" panose="02020502060401020303" pitchFamily="18" charset="0"/>
              </a:rPr>
              <a:t> Traiana</a:t>
            </a:r>
            <a:r>
              <a:rPr lang="it-IT" altLang="it-IT" sz="2000" dirty="0">
                <a:latin typeface="Perpetua" panose="02020502060401020303" pitchFamily="18" charset="0"/>
              </a:rPr>
              <a:t> / </a:t>
            </a:r>
            <a:r>
              <a:rPr lang="it-IT" altLang="it-IT" sz="2000" dirty="0" err="1">
                <a:latin typeface="Perpetua" panose="02020502060401020303" pitchFamily="18" charset="0"/>
              </a:rPr>
              <a:t>Xanten</a:t>
            </a:r>
            <a:endParaRPr lang="it-IT" altLang="it-IT" sz="2000" dirty="0">
              <a:latin typeface="Perpetua" panose="02020502060401020303" pitchFamily="18" charset="0"/>
            </a:endParaRPr>
          </a:p>
        </p:txBody>
      </p:sp>
      <p:pic>
        <p:nvPicPr>
          <p:cNvPr id="32773" name="Picture 5" descr="Xant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16632"/>
            <a:ext cx="5000932" cy="662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589438"/>
      </p:ext>
    </p:extLst>
  </p:cSld>
  <p:clrMapOvr>
    <a:masterClrMapping/>
  </p:clrMapOvr>
  <p:transition advTm="26330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XantenRi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187700"/>
            <a:ext cx="5832475" cy="355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XantenPl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3905250" cy="403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4284663" y="1125538"/>
            <a:ext cx="4411662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2400"/>
              <a:t>Impianto ortogonale con leggere anomalie legate all’andamento del Reno; foro, templi, quartiere artigianale, anfiteatro.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841071"/>
      </p:ext>
    </p:extLst>
  </p:cSld>
  <p:clrMapOvr>
    <a:masterClrMapping/>
  </p:clrMapOvr>
  <p:transition advTm="30775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5C1F00"/>
      </a:dk1>
      <a:lt1>
        <a:srgbClr val="FFFFFF"/>
      </a:lt1>
      <a:dk2>
        <a:srgbClr val="800000"/>
      </a:dk2>
      <a:lt2>
        <a:srgbClr val="DFD293"/>
      </a:lt2>
      <a:accent1>
        <a:srgbClr val="CC3300"/>
      </a:accent1>
      <a:accent2>
        <a:srgbClr val="BE7960"/>
      </a:accent2>
      <a:accent3>
        <a:srgbClr val="C0AAAA"/>
      </a:accent3>
      <a:accent4>
        <a:srgbClr val="DADADA"/>
      </a:accent4>
      <a:accent5>
        <a:srgbClr val="E2ADAA"/>
      </a:accent5>
      <a:accent6>
        <a:srgbClr val="AC6D56"/>
      </a:accent6>
      <a:hlink>
        <a:srgbClr val="FFFF99"/>
      </a:hlink>
      <a:folHlink>
        <a:srgbClr val="D3A219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598</TotalTime>
  <Words>24</Words>
  <Application>Microsoft Office PowerPoint</Application>
  <PresentationFormat>Presentazione su schermo (4:3)</PresentationFormat>
  <Paragraphs>2</Paragraphs>
  <Slides>3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6" baseType="lpstr">
      <vt:lpstr>Arial</vt:lpstr>
      <vt:lpstr>Perpetua</vt:lpstr>
      <vt:lpstr>Struttura predefinita</vt:lpstr>
      <vt:lpstr>Presentazione standard di PowerPoint</vt:lpstr>
      <vt:lpstr>Presentazione standard di PowerPoint</vt:lpstr>
      <vt:lpstr>Presentazione standard di PowerPoint</vt:lpstr>
    </vt:vector>
  </TitlesOfParts>
  <Company>Università di Cassino - Italy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geometrica I</dc:title>
  <dc:creator>Fontana</dc:creator>
  <cp:lastModifiedBy>Federica Fontana</cp:lastModifiedBy>
  <cp:revision>465</cp:revision>
  <dcterms:created xsi:type="dcterms:W3CDTF">2003-04-12T20:51:41Z</dcterms:created>
  <dcterms:modified xsi:type="dcterms:W3CDTF">2020-06-15T12:31:15Z</dcterms:modified>
</cp:coreProperties>
</file>