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91" r:id="rId2"/>
    <p:sldId id="510" r:id="rId3"/>
    <p:sldId id="511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inz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713788" cy="482441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4500563" y="2708275"/>
            <a:ext cx="409575" cy="481013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294" name="Picture 6" descr="3GallGerm CartaAt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562225" cy="266541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03213" y="85725"/>
            <a:ext cx="51593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i="1"/>
              <a:t>Mogontiacum</a:t>
            </a:r>
            <a:r>
              <a:rPr lang="it-IT" altLang="it-IT" sz="2800"/>
              <a:t> / Mainz / Magonza</a:t>
            </a:r>
          </a:p>
          <a:p>
            <a:r>
              <a:rPr lang="it-IT" altLang="it-IT" i="1"/>
              <a:t>Germania Superior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8316913" y="476250"/>
            <a:ext cx="33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cs typeface="Times New Roman" panose="02020603050405020304" pitchFamily="18" charset="0"/>
              </a:rPr>
              <a:t>●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16782"/>
      </p:ext>
    </p:extLst>
  </p:cSld>
  <p:clrMapOvr>
    <a:masterClrMapping/>
  </p:clrMapOvr>
  <p:transition advTm="22419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ühnentheater Main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4/43/Zitadelle_Mainz_Drususstein.jpg/220px-Zitadelle_Mainz_Drususste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4563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upload.wikimedia.org/wikipedia/commons/thumb/d/d7/Drusus_the_elder_bust.jpg/224px-Drusus_the_elder_bu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21336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5102"/>
      </p:ext>
    </p:extLst>
  </p:cSld>
  <p:clrMapOvr>
    <a:masterClrMapping/>
  </p:clrMapOvr>
  <p:transition advTm="4088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igilander.libero.it/iolenicco/Foscolo/navi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35169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igilander.libero.it/iolenicco/Foscolo/navi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1" y="4470393"/>
            <a:ext cx="28384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f/fe/Roemerschiff1.jpg/310px-Roemerschiff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90" y="404664"/>
            <a:ext cx="4290764" cy="33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ualizza immagine di 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76142"/>
            <a:ext cx="4790306" cy="26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69089"/>
      </p:ext>
    </p:extLst>
  </p:cSld>
  <p:clrMapOvr>
    <a:masterClrMapping/>
  </p:clrMapOvr>
  <p:transition advTm="27352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658</TotalTime>
  <Words>8</Words>
  <Application>Microsoft Office PowerPoint</Application>
  <PresentationFormat>Presentazione su schermo (4:3)</PresentationFormat>
  <Paragraphs>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471</cp:revision>
  <dcterms:created xsi:type="dcterms:W3CDTF">2003-04-12T20:51:41Z</dcterms:created>
  <dcterms:modified xsi:type="dcterms:W3CDTF">2020-06-15T13:51:59Z</dcterms:modified>
</cp:coreProperties>
</file>