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511" r:id="rId2"/>
    <p:sldId id="502" r:id="rId3"/>
    <p:sldId id="499" r:id="rId4"/>
    <p:sldId id="512" r:id="rId5"/>
    <p:sldId id="508" r:id="rId6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00"/>
    <a:srgbClr val="66CCFF"/>
    <a:srgbClr val="9999FF"/>
    <a:srgbClr val="FF0066"/>
    <a:srgbClr val="FFCC99"/>
    <a:srgbClr val="FFCC00"/>
    <a:srgbClr val="009999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ualizza immagine di 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780" y="116632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333944" cy="36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osaKornmarktKoel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110"/>
            <a:ext cx="3240484" cy="4378631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MosKoel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9765" y="3534435"/>
            <a:ext cx="2308090" cy="3206933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52984"/>
      </p:ext>
    </p:extLst>
  </p:cSld>
  <p:clrMapOvr>
    <a:masterClrMapping/>
  </p:clrMapOvr>
  <p:transition advTm="47968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SEPULC~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8" r="21991"/>
          <a:stretch>
            <a:fillRect/>
          </a:stretch>
        </p:blipFill>
        <p:spPr bwMode="auto">
          <a:xfrm>
            <a:off x="179388" y="115888"/>
            <a:ext cx="2649537" cy="66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551363" y="474663"/>
            <a:ext cx="43338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K</a:t>
            </a:r>
            <a:r>
              <a:rPr lang="en-US" altLang="it-IT"/>
              <a:t>ö</a:t>
            </a:r>
            <a:r>
              <a:rPr lang="it-IT" altLang="it-IT"/>
              <a:t>ln </a:t>
            </a:r>
          </a:p>
          <a:p>
            <a:r>
              <a:rPr lang="it-IT" altLang="it-IT"/>
              <a:t>R</a:t>
            </a:r>
            <a:r>
              <a:rPr lang="en-US" altLang="it-IT">
                <a:cs typeface="Times New Roman" panose="02020603050405020304" pitchFamily="18" charset="0"/>
              </a:rPr>
              <a:t>ömisch-Germanisch Zentralmuseum</a:t>
            </a:r>
          </a:p>
          <a:p>
            <a:r>
              <a:rPr lang="en-US" altLang="it-IT" sz="2400">
                <a:cs typeface="Times New Roman" panose="02020603050405020304" pitchFamily="18" charset="0"/>
              </a:rPr>
              <a:t>Mausoleo di </a:t>
            </a:r>
            <a:r>
              <a:rPr lang="en-US" altLang="it-IT" sz="2400" i="1">
                <a:cs typeface="Times New Roman" panose="02020603050405020304" pitchFamily="18" charset="0"/>
              </a:rPr>
              <a:t>P. Poblicius</a:t>
            </a:r>
          </a:p>
        </p:txBody>
      </p:sp>
      <p:pic>
        <p:nvPicPr>
          <p:cNvPr id="34823" name="Picture 7" descr="poblici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2328863"/>
            <a:ext cx="5565775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66581"/>
      </p:ext>
    </p:extLst>
  </p:cSld>
  <p:clrMapOvr>
    <a:masterClrMapping/>
  </p:clrMapOvr>
  <p:transition advTm="815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416550" y="1266825"/>
            <a:ext cx="3489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Koeln</a:t>
            </a:r>
          </a:p>
          <a:p>
            <a:r>
              <a:rPr lang="it-IT" altLang="it-IT"/>
              <a:t>Dedica alla dea </a:t>
            </a:r>
            <a:r>
              <a:rPr lang="it-IT" altLang="it-IT" i="1"/>
              <a:t>Vagdavercustis</a:t>
            </a:r>
          </a:p>
        </p:txBody>
      </p:sp>
      <p:pic>
        <p:nvPicPr>
          <p:cNvPr id="21512" name="Picture 8" descr="VagdavercustisKoel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7488"/>
            <a:ext cx="4784725" cy="6524625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66684"/>
      </p:ext>
    </p:extLst>
  </p:cSld>
  <p:clrMapOvr>
    <a:masterClrMapping/>
  </p:clrMapOvr>
  <p:transition advTm="16787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laviusBassusKoel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252787" cy="4751387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Bonn EdicolaFu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879996"/>
            <a:ext cx="5472112" cy="4514850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3563938" y="6488509"/>
            <a:ext cx="763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Bonn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07950" y="4976341"/>
            <a:ext cx="83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/>
              <a:t>Koeln</a:t>
            </a:r>
            <a:endParaRPr lang="it-IT" altLang="it-IT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63889"/>
      </p:ext>
    </p:extLst>
  </p:cSld>
  <p:clrMapOvr>
    <a:masterClrMapping/>
  </p:clrMapOvr>
  <p:transition advTm="11247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oppaKoel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200525" cy="4824412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oppaMuna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188913"/>
            <a:ext cx="4471987" cy="4968875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olognediatr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845050"/>
            <a:ext cx="3097212" cy="1897063"/>
          </a:xfrm>
          <a:prstGeom prst="rect">
            <a:avLst/>
          </a:prstGeom>
          <a:noFill/>
          <a:ln w="28575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768350" y="5768975"/>
            <a:ext cx="157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i="1"/>
              <a:t>Vasa diatreta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34196"/>
      </p:ext>
    </p:extLst>
  </p:cSld>
  <p:clrMapOvr>
    <a:masterClrMapping/>
  </p:clrMapOvr>
  <p:transition advTm="20935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746</TotalTime>
  <Words>20</Words>
  <Application>Microsoft Office PowerPoint</Application>
  <PresentationFormat>Presentazione su schermo (4:3)</PresentationFormat>
  <Paragraphs>8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8" baseType="lpstr">
      <vt:lpstr>Arial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481</cp:revision>
  <dcterms:created xsi:type="dcterms:W3CDTF">2003-04-12T20:51:41Z</dcterms:created>
  <dcterms:modified xsi:type="dcterms:W3CDTF">2020-06-15T15:32:00Z</dcterms:modified>
</cp:coreProperties>
</file>