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Override ContentType="application/vnd.openxmlformats-package.core-properties+xml" PartName="/docProps/core.xml"/>
</Types>
</file>

<file path=_rels/.rels><?xml version="1.0" encoding="UTF-8" standalone="yes"?><Relationships xmlns="http://schemas.openxmlformats.org/package/2006/relationships"><Relationship Id="rId4" Target="ppt/presentation.xml" Type="http://schemas.openxmlformats.org/officeDocument/2006/relationships/officeDocument"/><Relationship Id="rId3" Target="docProps/core.xml" Type="http://schemas.openxmlformats.org/package/2006/relationships/metadata/core-properties"/><Relationship Id="rId2" Target="docProps/app.xml" Type="http://schemas.openxmlformats.org/officeDocument/2006/relationships/extended-properties"/><Relationship Id="rId1" Target="docProps/thumbnail.jpeg" Type="http://schemas.openxmlformats.org/package/2006/relationships/metadata/thumbnai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x="9144000" cy="6858000" type="screen4x3"/>
  <p:notesSz cx="6858000" cy="9144000"/>
  <p:defaultTextStyle>
    <a:defPPr>
      <a:defRPr altLang="it-IT" lang="it-IT"/>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autoAdjust="0" sz="15622"/>
    <p:restoredTop autoAdjust="0" sz="94707"/>
  </p:normalViewPr>
  <p:slideViewPr>
    <p:cSldViewPr>
      <p:cViewPr varScale="1">
        <p:scale>
          <a:sx d="100" n="106"/>
          <a:sy d="100" n="106"/>
        </p:scale>
        <p:origin x="966" y="96"/>
      </p:cViewPr>
      <p:guideLst>
        <p:guide orient="horz" pos="2160"/>
        <p:guide pos="2880"/>
      </p:guideLst>
    </p:cSldViewPr>
  </p:slideViewPr>
  <p:outlineViewPr>
    <p:cViewPr>
      <p:scale>
        <a:sx d="100" n="33"/>
        <a:sy d="100" n="33"/>
      </p:scale>
      <p:origin x="0" y="0"/>
    </p:cViewPr>
  </p:outlineViewPr>
  <p:notesTextViewPr>
    <p:cViewPr>
      <p:scale>
        <a:sx d="1" n="1"/>
        <a:sy d="1" n="1"/>
      </p:scale>
      <p:origin x="0" y="0"/>
    </p:cViewPr>
  </p:notesTextViewPr>
  <p:gridSpacing cx="72008" cy="72008"/>
</p:viewPr>
</file>

<file path=ppt/_rels/presentation.xml.rels><?xml version="1.0" encoding="UTF-8" standalone="yes"?><Relationships xmlns="http://schemas.openxmlformats.org/package/2006/relationships"><Relationship Id="rId24" Target="slides/slide18.xml" Type="http://schemas.openxmlformats.org/officeDocument/2006/relationships/slide"/><Relationship Id="rId21" Target="slides/slide15.xml" Type="http://schemas.openxmlformats.org/officeDocument/2006/relationships/slide"/><Relationship Id="rId19" Target="slides/slide13.xml" Type="http://schemas.openxmlformats.org/officeDocument/2006/relationships/slide"/><Relationship Id="rId20" Target="slides/slide14.xml" Type="http://schemas.openxmlformats.org/officeDocument/2006/relationships/slide"/><Relationship Id="rId18" Target="slides/slide12.xml" Type="http://schemas.openxmlformats.org/officeDocument/2006/relationships/slide"/><Relationship Id="rId17" Target="slides/slide11.xml" Type="http://schemas.openxmlformats.org/officeDocument/2006/relationships/slide"/><Relationship Id="rId16" Target="slides/slide10.xml" Type="http://schemas.openxmlformats.org/officeDocument/2006/relationships/slide"/><Relationship Id="rId15" Target="slides/slide9.xml" Type="http://schemas.openxmlformats.org/officeDocument/2006/relationships/slide"/><Relationship Id="rId14" Target="slides/slide8.xml" Type="http://schemas.openxmlformats.org/officeDocument/2006/relationships/slide"/><Relationship Id="rId13" Target="slides/slide7.xml" Type="http://schemas.openxmlformats.org/officeDocument/2006/relationships/slide"/><Relationship Id="rId12" Target="slides/slide6.xml" Type="http://schemas.openxmlformats.org/officeDocument/2006/relationships/slide"/><Relationship Id="rId11" Target="slides/slide5.xml" Type="http://schemas.openxmlformats.org/officeDocument/2006/relationships/slide"/><Relationship Id="rId10" Target="slides/slide4.xml" Type="http://schemas.openxmlformats.org/officeDocument/2006/relationships/slide"/><Relationship Id="rId9" Target="slides/slide3.xml" Type="http://schemas.openxmlformats.org/officeDocument/2006/relationships/slide"/><Relationship Id="rId8" Target="slides/slide2.xml" Type="http://schemas.openxmlformats.org/officeDocument/2006/relationships/slide"/><Relationship Id="rId7" Target="slides/slide1.xml" Type="http://schemas.openxmlformats.org/officeDocument/2006/relationships/slide"/><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3" Target="slides/slide17.xml" Type="http://schemas.openxmlformats.org/officeDocument/2006/relationships/slide"/><Relationship Id="rId2" Target="viewProps.xml" Type="http://schemas.openxmlformats.org/officeDocument/2006/relationships/viewProps"/><Relationship Id="rId22" Target="slides/slide16.xml" Type="http://schemas.openxmlformats.org/officeDocument/2006/relationships/slide"/><Relationship Id="rId1" Target="theme/theme2.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sz="quarter" type="hdr"/>
          </p:nvPr>
        </p:nvSpPr>
        <p:spPr>
          <a:xfrm>
            <a:off x="0" y="0"/>
            <a:ext cx="2971800" cy="457200"/>
          </a:xfrm>
          <a:prstGeom prst="rect">
            <a:avLst/>
          </a:prstGeom>
        </p:spPr>
        <p:txBody>
          <a:bodyPr bIns="45720" lIns="91440" numCol="1" rIns="91440" rtlCol="0" tIns="45720" vert="horz"/>
          <a:lstStyle>
            <a:lvl1pPr algn="l">
              <a:defRPr sz="1200"/>
            </a:lvl1pPr>
          </a:lstStyle>
          <a:p>
            <a:endParaRPr altLang="en-GB" lang="en-GB"/>
          </a:p>
        </p:txBody>
      </p:sp>
      <p:sp>
        <p:nvSpPr>
          <p:cNvPr id="3" name="Segnaposto data 2"/>
          <p:cNvSpPr>
            <a:spLocks noGrp="1"/>
          </p:cNvSpPr>
          <p:nvPr>
            <p:ph idx="1" type="dt"/>
          </p:nvPr>
        </p:nvSpPr>
        <p:spPr>
          <a:xfrm>
            <a:off x="3884613" y="0"/>
            <a:ext cx="2971800" cy="457200"/>
          </a:xfrm>
          <a:prstGeom prst="rect">
            <a:avLst/>
          </a:prstGeom>
        </p:spPr>
        <p:txBody>
          <a:bodyPr bIns="45720" lIns="91440" numCol="1" rIns="91440" rtlCol="0" tIns="45720" vert="horz"/>
          <a:lstStyle>
            <a:lvl1pPr algn="r">
              <a:defRPr sz="1200"/>
            </a:lvl1pPr>
          </a:lstStyle>
          <a:p>
            <a:fld id="{4A0665D6-0840-40A7-A3BC-904279E87142}" type="datetimeFigureOut">
              <a:rPr altLang="en-GB" lang="en-GB" smtClean="0"/>
              <a:t>06/11/2019</a:t>
            </a:fld>
            <a:endParaRPr altLang="en-GB" lang="en-GB"/>
          </a:p>
        </p:txBody>
      </p:sp>
      <p:sp>
        <p:nvSpPr>
          <p:cNvPr id="4" name="Segnaposto immagine diapositiva 3"/>
          <p:cNvSpPr>
            <a:spLocks noChangeAspect="1" noGrp="1" noRot="1"/>
          </p:cNvSpPr>
          <p:nvPr>
            <p:ph idx="2" type="sldImg"/>
          </p:nvPr>
        </p:nvSpPr>
        <p:spPr>
          <a:xfrm>
            <a:off x="1143000" y="685800"/>
            <a:ext cx="4572000" cy="3429000"/>
          </a:xfrm>
          <a:prstGeom prst="rect">
            <a:avLst/>
          </a:prstGeom>
          <a:noFill/>
          <a:ln w="12700">
            <a:solidFill>
              <a:prstClr val="black"/>
            </a:solidFill>
          </a:ln>
        </p:spPr>
        <p:txBody>
          <a:bodyPr anchor="ctr" bIns="45720" lIns="91440" numCol="1" rIns="91440" rtlCol="0" tIns="45720" vert="horz"/>
          <a:lstStyle/>
          <a:p>
            <a:endParaRPr altLang="en-GB" lang="en-GB"/>
          </a:p>
        </p:txBody>
      </p:sp>
      <p:sp>
        <p:nvSpPr>
          <p:cNvPr id="5" name="Segnaposto note 4"/>
          <p:cNvSpPr>
            <a:spLocks noGrp="1"/>
          </p:cNvSpPr>
          <p:nvPr>
            <p:ph idx="3" sz="quarter" type="body"/>
          </p:nvPr>
        </p:nvSpPr>
        <p:spPr>
          <a:xfrm>
            <a:off x="685800" y="4343400"/>
            <a:ext cx="5486400" cy="4114800"/>
          </a:xfrm>
          <a:prstGeom prst="rect">
            <a:avLst/>
          </a:prstGeom>
        </p:spPr>
        <p:txBody>
          <a:bodyPr bIns="45720" lIns="91440" numCol="1" rIns="91440" rtlCol="0" tIns="45720" vert="horz"/>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6" name="Segnaposto piè di pagina 5"/>
          <p:cNvSpPr>
            <a:spLocks noGrp="1"/>
          </p:cNvSpPr>
          <p:nvPr>
            <p:ph idx="4" sz="quarter" type="ftr"/>
          </p:nvPr>
        </p:nvSpPr>
        <p:spPr>
          <a:xfrm>
            <a:off x="0" y="8685213"/>
            <a:ext cx="2971800" cy="457200"/>
          </a:xfrm>
          <a:prstGeom prst="rect">
            <a:avLst/>
          </a:prstGeom>
        </p:spPr>
        <p:txBody>
          <a:bodyPr anchor="b" bIns="45720" lIns="91440" numCol="1" rIns="91440" rtlCol="0" tIns="45720" vert="horz"/>
          <a:lstStyle>
            <a:lvl1pPr algn="l">
              <a:defRPr sz="1200"/>
            </a:lvl1pPr>
          </a:lstStyle>
          <a:p>
            <a:endParaRPr altLang="en-GB" lang="en-GB"/>
          </a:p>
        </p:txBody>
      </p:sp>
      <p:sp>
        <p:nvSpPr>
          <p:cNvPr id="7" name="Segnaposto numero diapositiva 6"/>
          <p:cNvSpPr>
            <a:spLocks noGrp="1"/>
          </p:cNvSpPr>
          <p:nvPr>
            <p:ph idx="5" sz="quarter" type="sldNum"/>
          </p:nvPr>
        </p:nvSpPr>
        <p:spPr>
          <a:xfrm>
            <a:off x="3884613" y="8685213"/>
            <a:ext cx="2971800" cy="457200"/>
          </a:xfrm>
          <a:prstGeom prst="rect">
            <a:avLst/>
          </a:prstGeom>
        </p:spPr>
        <p:txBody>
          <a:bodyPr anchor="b" bIns="45720" lIns="91440" numCol="1" rIns="91440" rtlCol="0" tIns="45720" vert="horz"/>
          <a:lstStyle>
            <a:lvl1pPr algn="r">
              <a:defRPr sz="1200"/>
            </a:lvl1pPr>
          </a:lstStyle>
          <a:p>
            <a:fld id="{BC767443-2D9F-4E5A-9E41-C6EBBB1496CA}" type="slidenum">
              <a:rPr altLang="en-GB" lang="en-GB" smtClean="0"/>
              <a:t>‹N›</a:t>
            </a:fld>
            <a:endParaRPr altLang="en-GB" lang="en-GB"/>
          </a:p>
        </p:txBody>
      </p:sp>
    </p:spTree>
    <p:extLst>
      <p:ext uri="{BB962C8B-B14F-4D97-AF65-F5344CB8AC3E}">
        <p14:creationId xmlns:p14="http://schemas.microsoft.com/office/powerpoint/2010/main" val="621220531"/>
      </p:ext>
    </p:extLst>
  </p:cSld>
  <p:clrMap accent1="accent1" accent2="accent2" accent3="accent3" accent4="accent4" accent5="accent5" accent6="accent6" bg1="lt1" bg2="lt2" folHlink="folHlink" hlink="hlink" tx1="dk1" tx2="dk2"/>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arget="../slides/slide1.xml" Type="http://schemas.openxmlformats.org/officeDocument/2006/relationships/slide"/><Relationship Id="rId1" Target="../notesMasters/notesMaster1.xml" Type="http://schemas.openxmlformats.org/officeDocument/2006/relationships/notesMaster"/></Relationships>
</file>

<file path=ppt/notesSlides/_rels/notesSlide10.xml.rels><?xml version="1.0" encoding="UTF-8" standalone="yes"?><Relationships xmlns="http://schemas.openxmlformats.org/package/2006/relationships"><Relationship Id="rId2" Target="../slides/slide10.xml" Type="http://schemas.openxmlformats.org/officeDocument/2006/relationships/slide"/><Relationship Id="rId1" Target="../notesMasters/notesMaster1.xml" Type="http://schemas.openxmlformats.org/officeDocument/2006/relationships/notesMaster"/></Relationships>
</file>

<file path=ppt/notesSlides/_rels/notesSlide11.xml.rels><?xml version="1.0" encoding="UTF-8" standalone="yes"?><Relationships xmlns="http://schemas.openxmlformats.org/package/2006/relationships"><Relationship Id="rId2" Target="../slides/slide11.xml" Type="http://schemas.openxmlformats.org/officeDocument/2006/relationships/slide"/><Relationship Id="rId1" Target="../notesMasters/notesMaster1.xml" Type="http://schemas.openxmlformats.org/officeDocument/2006/relationships/notesMaster"/></Relationships>
</file>

<file path=ppt/notesSlides/_rels/notesSlide12.xml.rels><?xml version="1.0" encoding="UTF-8" standalone="yes"?><Relationships xmlns="http://schemas.openxmlformats.org/package/2006/relationships"><Relationship Id="rId2" Target="../slides/slide12.xml" Type="http://schemas.openxmlformats.org/officeDocument/2006/relationships/slide"/><Relationship Id="rId1" Target="../notesMasters/notesMaster1.xml" Type="http://schemas.openxmlformats.org/officeDocument/2006/relationships/notesMaster"/></Relationships>
</file>

<file path=ppt/notesSlides/_rels/notesSlide13.xml.rels><?xml version="1.0" encoding="UTF-8" standalone="yes"?><Relationships xmlns="http://schemas.openxmlformats.org/package/2006/relationships"><Relationship Id="rId2" Target="../slides/slide13.xml" Type="http://schemas.openxmlformats.org/officeDocument/2006/relationships/slide"/><Relationship Id="rId1" Target="../notesMasters/notesMaster1.xml" Type="http://schemas.openxmlformats.org/officeDocument/2006/relationships/notesMaster"/></Relationships>
</file>

<file path=ppt/notesSlides/_rels/notesSlide14.xml.rels><?xml version="1.0" encoding="UTF-8" standalone="yes"?><Relationships xmlns="http://schemas.openxmlformats.org/package/2006/relationships"><Relationship Id="rId2" Target="../slides/slide14.xml" Type="http://schemas.openxmlformats.org/officeDocument/2006/relationships/slide"/><Relationship Id="rId1" Target="../notesMasters/notesMaster1.xml" Type="http://schemas.openxmlformats.org/officeDocument/2006/relationships/notesMaster"/></Relationships>
</file>

<file path=ppt/notesSlides/_rels/notesSlide15.xml.rels><?xml version="1.0" encoding="UTF-8" standalone="yes"?><Relationships xmlns="http://schemas.openxmlformats.org/package/2006/relationships"><Relationship Id="rId2" Target="../slides/slide15.xml" Type="http://schemas.openxmlformats.org/officeDocument/2006/relationships/slide"/><Relationship Id="rId1" Target="../notesMasters/notesMaster1.xml" Type="http://schemas.openxmlformats.org/officeDocument/2006/relationships/notesMaster"/></Relationships>
</file>

<file path=ppt/notesSlides/_rels/notesSlide16.xml.rels><?xml version="1.0" encoding="UTF-8" standalone="yes"?><Relationships xmlns="http://schemas.openxmlformats.org/package/2006/relationships"><Relationship Id="rId2" Target="../slides/slide16.xml" Type="http://schemas.openxmlformats.org/officeDocument/2006/relationships/slide"/><Relationship Id="rId1" Target="../notesMasters/notesMaster1.xml" Type="http://schemas.openxmlformats.org/officeDocument/2006/relationships/notesMaster"/></Relationships>
</file>

<file path=ppt/notesSlides/_rels/notesSlide17.xml.rels><?xml version="1.0" encoding="UTF-8" standalone="yes"?><Relationships xmlns="http://schemas.openxmlformats.org/package/2006/relationships"><Relationship Id="rId2" Target="../slides/slide17.xml" Type="http://schemas.openxmlformats.org/officeDocument/2006/relationships/slide"/><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2" Target="../slides/slide2.xml" Type="http://schemas.openxmlformats.org/officeDocument/2006/relationships/slide"/><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2" Target="../slides/slide3.xml" Type="http://schemas.openxmlformats.org/officeDocument/2006/relationships/slide"/><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2" Target="../slides/slide4.xml" Type="http://schemas.openxmlformats.org/officeDocument/2006/relationships/slide"/><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2" Target="../slides/slide5.xml" Type="http://schemas.openxmlformats.org/officeDocument/2006/relationships/slide"/><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2" Target="../slides/slide6.xml" Type="http://schemas.openxmlformats.org/officeDocument/2006/relationships/slide"/><Relationship Id="rId1" Target="../notesMasters/notesMaster1.xml" Type="http://schemas.openxmlformats.org/officeDocument/2006/relationships/notesMaster"/></Relationships>
</file>

<file path=ppt/notesSlides/_rels/notesSlide7.xml.rels><?xml version="1.0" encoding="UTF-8" standalone="yes"?><Relationships xmlns="http://schemas.openxmlformats.org/package/2006/relationships"><Relationship Id="rId2" Target="../slides/slide7.xml" Type="http://schemas.openxmlformats.org/officeDocument/2006/relationships/slide"/><Relationship Id="rId1" Target="../notesMasters/notesMaster1.xml" Type="http://schemas.openxmlformats.org/officeDocument/2006/relationships/notesMaster"/></Relationships>
</file>

<file path=ppt/notesSlides/_rels/notesSlide8.xml.rels><?xml version="1.0" encoding="UTF-8" standalone="yes"?><Relationships xmlns="http://schemas.openxmlformats.org/package/2006/relationships"><Relationship Id="rId2" Target="../slides/slide8.xml" Type="http://schemas.openxmlformats.org/officeDocument/2006/relationships/slide"/><Relationship Id="rId1" Target="../notesMasters/notesMaster1.xml" Type="http://schemas.openxmlformats.org/officeDocument/2006/relationships/notesMaster"/></Relationships>
</file>

<file path=ppt/notesSlides/_rels/notesSlide9.xml.rels><?xml version="1.0" encoding="UTF-8" standalone="yes"?><Relationships xmlns="http://schemas.openxmlformats.org/package/2006/relationships"><Relationship Id="rId2" Target="../slides/slide9.xml" Type="http://schemas.openxmlformats.org/officeDocument/2006/relationships/slide"/><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a:t>
            </a:fld>
            <a:endParaRPr altLang="en-GB" lang="en-GB"/>
          </a:p>
        </p:txBody>
      </p:sp>
    </p:spTree>
    <p:extLst>
      <p:ext uri="{BB962C8B-B14F-4D97-AF65-F5344CB8AC3E}">
        <p14:creationId xmlns:p14="http://schemas.microsoft.com/office/powerpoint/2010/main" val="2490518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10</a:t>
            </a:fld>
            <a:endParaRPr altLang="en-GB" lang="en-GB"/>
          </a:p>
        </p:txBody>
      </p:sp>
    </p:spTree>
    <p:extLst>
      <p:ext uri="{BB962C8B-B14F-4D97-AF65-F5344CB8AC3E}">
        <p14:creationId xmlns:p14="http://schemas.microsoft.com/office/powerpoint/2010/main" val="293736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11</a:t>
            </a:fld>
            <a:endParaRPr altLang="en-GB" lang="en-GB"/>
          </a:p>
        </p:txBody>
      </p:sp>
    </p:spTree>
    <p:extLst>
      <p:ext uri="{BB962C8B-B14F-4D97-AF65-F5344CB8AC3E}">
        <p14:creationId xmlns:p14="http://schemas.microsoft.com/office/powerpoint/2010/main" val="2820657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12</a:t>
            </a:fld>
            <a:endParaRPr altLang="en-GB" lang="en-GB"/>
          </a:p>
        </p:txBody>
      </p:sp>
    </p:spTree>
    <p:extLst>
      <p:ext uri="{BB962C8B-B14F-4D97-AF65-F5344CB8AC3E}">
        <p14:creationId xmlns:p14="http://schemas.microsoft.com/office/powerpoint/2010/main" val="4130266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13</a:t>
            </a:fld>
            <a:endParaRPr altLang="en-GB" lang="en-GB"/>
          </a:p>
        </p:txBody>
      </p:sp>
    </p:spTree>
    <p:extLst>
      <p:ext uri="{BB962C8B-B14F-4D97-AF65-F5344CB8AC3E}">
        <p14:creationId xmlns:p14="http://schemas.microsoft.com/office/powerpoint/2010/main" val="733392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14</a:t>
            </a:fld>
            <a:endParaRPr altLang="en-GB" lang="en-GB"/>
          </a:p>
        </p:txBody>
      </p:sp>
    </p:spTree>
    <p:extLst>
      <p:ext uri="{BB962C8B-B14F-4D97-AF65-F5344CB8AC3E}">
        <p14:creationId xmlns:p14="http://schemas.microsoft.com/office/powerpoint/2010/main" val="172848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15</a:t>
            </a:fld>
            <a:endParaRPr altLang="en-GB" lang="en-GB"/>
          </a:p>
        </p:txBody>
      </p:sp>
    </p:spTree>
    <p:extLst>
      <p:ext uri="{BB962C8B-B14F-4D97-AF65-F5344CB8AC3E}">
        <p14:creationId xmlns:p14="http://schemas.microsoft.com/office/powerpoint/2010/main" val="2653709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16</a:t>
            </a:fld>
            <a:endParaRPr altLang="en-GB" lang="en-GB"/>
          </a:p>
        </p:txBody>
      </p:sp>
    </p:spTree>
    <p:extLst>
      <p:ext uri="{BB962C8B-B14F-4D97-AF65-F5344CB8AC3E}">
        <p14:creationId xmlns:p14="http://schemas.microsoft.com/office/powerpoint/2010/main" val="2884271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17</a:t>
            </a:fld>
            <a:endParaRPr altLang="en-GB" lang="en-GB"/>
          </a:p>
        </p:txBody>
      </p:sp>
    </p:spTree>
    <p:extLst>
      <p:ext uri="{BB962C8B-B14F-4D97-AF65-F5344CB8AC3E}">
        <p14:creationId xmlns:p14="http://schemas.microsoft.com/office/powerpoint/2010/main" val="223453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2</a:t>
            </a:fld>
            <a:endParaRPr altLang="en-GB" lang="en-GB"/>
          </a:p>
        </p:txBody>
      </p:sp>
    </p:spTree>
    <p:extLst>
      <p:ext uri="{BB962C8B-B14F-4D97-AF65-F5344CB8AC3E}">
        <p14:creationId xmlns:p14="http://schemas.microsoft.com/office/powerpoint/2010/main" val="118179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3</a:t>
            </a:fld>
            <a:endParaRPr altLang="en-GB" lang="en-GB"/>
          </a:p>
        </p:txBody>
      </p:sp>
    </p:spTree>
    <p:extLst>
      <p:ext uri="{BB962C8B-B14F-4D97-AF65-F5344CB8AC3E}">
        <p14:creationId xmlns:p14="http://schemas.microsoft.com/office/powerpoint/2010/main" val="312726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4</a:t>
            </a:fld>
            <a:endParaRPr altLang="en-GB" lang="en-GB"/>
          </a:p>
        </p:txBody>
      </p:sp>
    </p:spTree>
    <p:extLst>
      <p:ext uri="{BB962C8B-B14F-4D97-AF65-F5344CB8AC3E}">
        <p14:creationId xmlns:p14="http://schemas.microsoft.com/office/powerpoint/2010/main" val="1200953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5</a:t>
            </a:fld>
            <a:endParaRPr altLang="en-GB" lang="en-GB"/>
          </a:p>
        </p:txBody>
      </p:sp>
    </p:spTree>
    <p:extLst>
      <p:ext uri="{BB962C8B-B14F-4D97-AF65-F5344CB8AC3E}">
        <p14:creationId xmlns:p14="http://schemas.microsoft.com/office/powerpoint/2010/main" val="3866952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6</a:t>
            </a:fld>
            <a:endParaRPr altLang="en-GB" lang="en-GB"/>
          </a:p>
        </p:txBody>
      </p:sp>
    </p:spTree>
    <p:extLst>
      <p:ext uri="{BB962C8B-B14F-4D97-AF65-F5344CB8AC3E}">
        <p14:creationId xmlns:p14="http://schemas.microsoft.com/office/powerpoint/2010/main" val="106826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7</a:t>
            </a:fld>
            <a:endParaRPr altLang="en-GB" lang="en-GB"/>
          </a:p>
        </p:txBody>
      </p:sp>
    </p:spTree>
    <p:extLst>
      <p:ext uri="{BB962C8B-B14F-4D97-AF65-F5344CB8AC3E}">
        <p14:creationId xmlns:p14="http://schemas.microsoft.com/office/powerpoint/2010/main" val="183001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8</a:t>
            </a:fld>
            <a:endParaRPr altLang="en-GB" lang="en-GB"/>
          </a:p>
        </p:txBody>
      </p:sp>
    </p:spTree>
    <p:extLst>
      <p:ext uri="{BB962C8B-B14F-4D97-AF65-F5344CB8AC3E}">
        <p14:creationId xmlns:p14="http://schemas.microsoft.com/office/powerpoint/2010/main" val="106035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ChangeAspect="1" noGrp="1" noRot="1"/>
          </p:cNvSpPr>
          <p:nvPr>
            <p:ph type="sldImg"/>
          </p:nvPr>
        </p:nvSpPr>
        <p:spPr/>
      </p:sp>
      <p:sp>
        <p:nvSpPr>
          <p:cNvPr id="3" name="Segnaposto note 2"/>
          <p:cNvSpPr>
            <a:spLocks noGrp="1"/>
          </p:cNvSpPr>
          <p:nvPr>
            <p:ph idx="1" type="body"/>
          </p:nvPr>
        </p:nvSpPr>
        <p:spPr/>
        <p:txBody>
          <a:bodyPr numCol="1"/>
          <a:lstStyle/>
          <a:p>
            <a:endParaRPr altLang="en-GB" lang="en-GB"/>
          </a:p>
        </p:txBody>
      </p:sp>
      <p:sp>
        <p:nvSpPr>
          <p:cNvPr id="4" name="Segnaposto numero diapositiva 3"/>
          <p:cNvSpPr>
            <a:spLocks noGrp="1"/>
          </p:cNvSpPr>
          <p:nvPr>
            <p:ph idx="10" sz="quarter" type="sldNum"/>
          </p:nvPr>
        </p:nvSpPr>
        <p:spPr/>
        <p:txBody>
          <a:bodyPr numCol="1"/>
          <a:lstStyle/>
          <a:p>
            <a:fld id="{BC767443-2D9F-4E5A-9E41-C6EBBB1496CA}" type="slidenum">
              <a:rPr altLang="en-GB" lang="en-GB" smtClean="0"/>
              <a:t>9</a:t>
            </a:fld>
            <a:endParaRPr altLang="en-GB" lang="en-GB"/>
          </a:p>
        </p:txBody>
      </p:sp>
    </p:spTree>
    <p:extLst>
      <p:ext uri="{BB962C8B-B14F-4D97-AF65-F5344CB8AC3E}">
        <p14:creationId xmlns:p14="http://schemas.microsoft.com/office/powerpoint/2010/main" val="3259848380"/>
      </p:ext>
    </p:extLst>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numCol="1"/>
          <a:lstStyle/>
          <a:p>
            <a:r>
              <a:rPr altLang="it-IT" lang="it-IT" smtClean="0"/>
              <a:t>Fare clic per modificare lo stile del titolo</a:t>
            </a:r>
            <a:endParaRPr altLang="en-GB" lang="en-GB"/>
          </a:p>
        </p:txBody>
      </p:sp>
      <p:sp>
        <p:nvSpPr>
          <p:cNvPr id="3" name="Sottotitolo 2"/>
          <p:cNvSpPr>
            <a:spLocks noGrp="1"/>
          </p:cNvSpPr>
          <p:nvPr>
            <p:ph idx="1" type="subTitle"/>
          </p:nvPr>
        </p:nvSpPr>
        <p:spPr>
          <a:xfrm>
            <a:off x="1371600" y="3886200"/>
            <a:ext cx="6400800" cy="1752600"/>
          </a:xfrm>
        </p:spPr>
        <p:txBody>
          <a:bodyPr numCol="1"/>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altLang="it-IT" lang="it-IT" smtClean="0"/>
              <a:t>Fare clic per modificare lo stile del sottotitolo dello schema</a:t>
            </a:r>
            <a:endParaRPr altLang="en-GB" lang="en-GB"/>
          </a:p>
        </p:txBody>
      </p:sp>
      <p:sp>
        <p:nvSpPr>
          <p:cNvPr id="4" name="Segnaposto data 3"/>
          <p:cNvSpPr>
            <a:spLocks noGrp="1"/>
          </p:cNvSpPr>
          <p:nvPr>
            <p:ph idx="10" sz="half" type="dt"/>
          </p:nvPr>
        </p:nvSpPr>
        <p:spPr/>
        <p:txBody>
          <a:bodyPr numCol="1"/>
          <a:lstStyle/>
          <a:p>
            <a:fld id="{DE314617-C722-49EC-A0CE-533B7358260F}" type="datetime1">
              <a:rPr altLang="en-GB" lang="en-GB" smtClean="0"/>
              <a:t>06/11/2019</a:t>
            </a:fld>
            <a:endParaRPr altLang="en-GB" lang="en-GB"/>
          </a:p>
        </p:txBody>
      </p:sp>
      <p:sp>
        <p:nvSpPr>
          <p:cNvPr id="5" name="Segnaposto piè di pagina 4"/>
          <p:cNvSpPr>
            <a:spLocks noGrp="1"/>
          </p:cNvSpPr>
          <p:nvPr>
            <p:ph idx="11" sz="quarter" type="ftr"/>
          </p:nvPr>
        </p:nvSpPr>
        <p:spPr/>
        <p:txBody>
          <a:bodyPr numCol="1"/>
          <a:lstStyle/>
          <a:p>
            <a:endParaRPr altLang="en-GB" dirty="0" lang="en-GB"/>
          </a:p>
        </p:txBody>
      </p:sp>
      <p:sp>
        <p:nvSpPr>
          <p:cNvPr id="6" name="Segnaposto numero diapositiva 5"/>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3736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altLang="it-IT" lang="it-IT" smtClean="0"/>
              <a:t>Fare clic per modificare lo stile del titolo</a:t>
            </a:r>
            <a:endParaRPr altLang="en-GB" lang="en-GB"/>
          </a:p>
        </p:txBody>
      </p:sp>
      <p:sp>
        <p:nvSpPr>
          <p:cNvPr id="3" name="Segnaposto testo verticale 2"/>
          <p:cNvSpPr>
            <a:spLocks noGrp="1"/>
          </p:cNvSpPr>
          <p:nvPr>
            <p:ph idx="1" orient="vert" type="body"/>
          </p:nvPr>
        </p:nvSpPr>
        <p:spPr/>
        <p:txBody>
          <a:bodyPr numCol="1" vert="eaVert"/>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4" name="Segnaposto data 3"/>
          <p:cNvSpPr>
            <a:spLocks noGrp="1"/>
          </p:cNvSpPr>
          <p:nvPr>
            <p:ph idx="10" sz="half" type="dt"/>
          </p:nvPr>
        </p:nvSpPr>
        <p:spPr/>
        <p:txBody>
          <a:bodyPr numCol="1"/>
          <a:lstStyle/>
          <a:p>
            <a:fld id="{DADF06AE-7DB5-453A-87D5-3D72F83423F8}" type="datetime1">
              <a:rPr altLang="en-GB" lang="en-GB" smtClean="0"/>
              <a:t>06/11/2019</a:t>
            </a:fld>
            <a:endParaRPr altLang="en-GB" lang="en-GB"/>
          </a:p>
        </p:txBody>
      </p:sp>
      <p:sp>
        <p:nvSpPr>
          <p:cNvPr id="5" name="Segnaposto piè di pagina 4"/>
          <p:cNvSpPr>
            <a:spLocks noGrp="1"/>
          </p:cNvSpPr>
          <p:nvPr>
            <p:ph idx="11" sz="quarter" type="ftr"/>
          </p:nvPr>
        </p:nvSpPr>
        <p:spPr/>
        <p:txBody>
          <a:bodyPr numCol="1"/>
          <a:lstStyle/>
          <a:p>
            <a:endParaRPr altLang="en-GB" dirty="0" lang="en-GB"/>
          </a:p>
        </p:txBody>
      </p:sp>
      <p:sp>
        <p:nvSpPr>
          <p:cNvPr id="6" name="Segnaposto numero diapositiva 5"/>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250591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Titolo e testo verticale">
    <p:spTree>
      <p:nvGrpSpPr>
        <p:cNvPr id="1" name=""/>
        <p:cNvGrpSpPr/>
        <p:nvPr/>
      </p:nvGrpSpPr>
      <p:grpSpPr>
        <a:xfrm>
          <a:off x="0" y="0"/>
          <a:ext cx="0" cy="0"/>
          <a:chOff x="0" y="0"/>
          <a:chExt cx="0" cy="0"/>
        </a:xfrm>
      </p:grpSpPr>
      <p:sp>
        <p:nvSpPr>
          <p:cNvPr id="2" name="Titolo verticale 1"/>
          <p:cNvSpPr>
            <a:spLocks noGrp="1"/>
          </p:cNvSpPr>
          <p:nvPr>
            <p:ph orient="vert" type="title"/>
          </p:nvPr>
        </p:nvSpPr>
        <p:spPr>
          <a:xfrm>
            <a:off x="6629400" y="274638"/>
            <a:ext cx="2057400" cy="5851525"/>
          </a:xfrm>
        </p:spPr>
        <p:txBody>
          <a:bodyPr numCol="1" vert="eaVert"/>
          <a:lstStyle/>
          <a:p>
            <a:r>
              <a:rPr altLang="it-IT" lang="it-IT" smtClean="0"/>
              <a:t>Fare clic per modificare lo stile del titolo</a:t>
            </a:r>
            <a:endParaRPr altLang="en-GB" lang="en-GB"/>
          </a:p>
        </p:txBody>
      </p:sp>
      <p:sp>
        <p:nvSpPr>
          <p:cNvPr id="3" name="Segnaposto testo verticale 2"/>
          <p:cNvSpPr>
            <a:spLocks noGrp="1"/>
          </p:cNvSpPr>
          <p:nvPr>
            <p:ph idx="1" orient="vert" type="body"/>
          </p:nvPr>
        </p:nvSpPr>
        <p:spPr>
          <a:xfrm>
            <a:off x="457200" y="274638"/>
            <a:ext cx="6019800" cy="5851525"/>
          </a:xfrm>
        </p:spPr>
        <p:txBody>
          <a:bodyPr numCol="1" vert="eaVert"/>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4" name="Segnaposto data 3"/>
          <p:cNvSpPr>
            <a:spLocks noGrp="1"/>
          </p:cNvSpPr>
          <p:nvPr>
            <p:ph idx="10" sz="half" type="dt"/>
          </p:nvPr>
        </p:nvSpPr>
        <p:spPr/>
        <p:txBody>
          <a:bodyPr numCol="1"/>
          <a:lstStyle/>
          <a:p>
            <a:fld id="{0F8E7730-8E03-4A7F-AC1C-CAF17B85ECFD}" type="datetime1">
              <a:rPr altLang="en-GB" lang="en-GB" smtClean="0"/>
              <a:t>06/11/2019</a:t>
            </a:fld>
            <a:endParaRPr altLang="en-GB" lang="en-GB"/>
          </a:p>
        </p:txBody>
      </p:sp>
      <p:sp>
        <p:nvSpPr>
          <p:cNvPr id="5" name="Segnaposto piè di pagina 4"/>
          <p:cNvSpPr>
            <a:spLocks noGrp="1"/>
          </p:cNvSpPr>
          <p:nvPr>
            <p:ph idx="11" sz="quarter" type="ftr"/>
          </p:nvPr>
        </p:nvSpPr>
        <p:spPr/>
        <p:txBody>
          <a:bodyPr numCol="1"/>
          <a:lstStyle/>
          <a:p>
            <a:endParaRPr altLang="en-GB" dirty="0" lang="en-GB"/>
          </a:p>
        </p:txBody>
      </p:sp>
      <p:sp>
        <p:nvSpPr>
          <p:cNvPr id="6" name="Segnaposto numero diapositiva 5"/>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109733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altLang="it-IT" lang="it-IT" smtClean="0"/>
              <a:t>Fare clic per modificare lo stile del titolo</a:t>
            </a:r>
            <a:endParaRPr altLang="en-GB" lang="en-GB"/>
          </a:p>
        </p:txBody>
      </p:sp>
      <p:sp>
        <p:nvSpPr>
          <p:cNvPr id="3" name="Segnaposto contenuto 2"/>
          <p:cNvSpPr>
            <a:spLocks noGrp="1"/>
          </p:cNvSpPr>
          <p:nvPr>
            <p:ph idx="1"/>
          </p:nvPr>
        </p:nvSpPr>
        <p:spPr/>
        <p:txBody>
          <a:bodyPr numCol="1"/>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4" name="Segnaposto data 3"/>
          <p:cNvSpPr>
            <a:spLocks noGrp="1"/>
          </p:cNvSpPr>
          <p:nvPr>
            <p:ph idx="10" sz="half" type="dt"/>
          </p:nvPr>
        </p:nvSpPr>
        <p:spPr/>
        <p:txBody>
          <a:bodyPr numCol="1"/>
          <a:lstStyle/>
          <a:p>
            <a:fld id="{A4E33FC1-7B99-4746-BE3A-C5C430116684}" type="datetime1">
              <a:rPr altLang="en-GB" lang="en-GB" smtClean="0"/>
              <a:t>06/11/2019</a:t>
            </a:fld>
            <a:endParaRPr altLang="en-GB" lang="en-GB"/>
          </a:p>
        </p:txBody>
      </p:sp>
      <p:sp>
        <p:nvSpPr>
          <p:cNvPr id="6" name="Segnaposto numero diapositiva 5"/>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75752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numCol="1"/>
          <a:lstStyle>
            <a:lvl1pPr algn="l">
              <a:defRPr b="1" cap="all" sz="4000"/>
            </a:lvl1pPr>
          </a:lstStyle>
          <a:p>
            <a:r>
              <a:rPr altLang="it-IT" lang="it-IT" smtClean="0"/>
              <a:t>Fare clic per modificare lo stile del titolo</a:t>
            </a:r>
            <a:endParaRPr altLang="en-GB" lang="en-GB"/>
          </a:p>
        </p:txBody>
      </p:sp>
      <p:sp>
        <p:nvSpPr>
          <p:cNvPr id="3" name="Segnaposto testo 2"/>
          <p:cNvSpPr>
            <a:spLocks noGrp="1"/>
          </p:cNvSpPr>
          <p:nvPr>
            <p:ph idx="1" type="body"/>
          </p:nvPr>
        </p:nvSpPr>
        <p:spPr>
          <a:xfrm>
            <a:off x="722313" y="2906713"/>
            <a:ext cx="7772400" cy="1500187"/>
          </a:xfrm>
        </p:spPr>
        <p:txBody>
          <a:bodyPr anchor="b" numCol="1"/>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altLang="it-IT" lang="it-IT" smtClean="0"/>
              <a:t>Fare clic per modificare stili del testo dello schema</a:t>
            </a:r>
          </a:p>
        </p:txBody>
      </p:sp>
      <p:sp>
        <p:nvSpPr>
          <p:cNvPr id="4" name="Segnaposto data 3"/>
          <p:cNvSpPr>
            <a:spLocks noGrp="1"/>
          </p:cNvSpPr>
          <p:nvPr>
            <p:ph idx="10" sz="half" type="dt"/>
          </p:nvPr>
        </p:nvSpPr>
        <p:spPr/>
        <p:txBody>
          <a:bodyPr numCol="1"/>
          <a:lstStyle/>
          <a:p>
            <a:fld id="{AB5B36DB-7AB0-47CB-A6F6-1985BBD46AB3}" type="datetime1">
              <a:rPr altLang="en-GB" lang="en-GB" smtClean="0"/>
              <a:t>06/11/2019</a:t>
            </a:fld>
            <a:endParaRPr altLang="en-GB" lang="en-GB"/>
          </a:p>
        </p:txBody>
      </p:sp>
      <p:sp>
        <p:nvSpPr>
          <p:cNvPr id="5" name="Segnaposto piè di pagina 4"/>
          <p:cNvSpPr>
            <a:spLocks noGrp="1"/>
          </p:cNvSpPr>
          <p:nvPr>
            <p:ph idx="11" sz="quarter" type="ftr"/>
          </p:nvPr>
        </p:nvSpPr>
        <p:spPr/>
        <p:txBody>
          <a:bodyPr numCol="1"/>
          <a:lstStyle/>
          <a:p>
            <a:endParaRPr altLang="en-GB" dirty="0" lang="en-GB"/>
          </a:p>
        </p:txBody>
      </p:sp>
      <p:sp>
        <p:nvSpPr>
          <p:cNvPr id="6" name="Segnaposto numero diapositiva 5"/>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305151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altLang="it-IT" lang="it-IT" smtClean="0"/>
              <a:t>Fare clic per modificare lo stile del titolo</a:t>
            </a:r>
            <a:endParaRPr altLang="en-GB" lang="en-GB"/>
          </a:p>
        </p:txBody>
      </p:sp>
      <p:sp>
        <p:nvSpPr>
          <p:cNvPr id="3" name="Segnaposto contenuto 2"/>
          <p:cNvSpPr>
            <a:spLocks noGrp="1"/>
          </p:cNvSpPr>
          <p:nvPr>
            <p:ph idx="1" sz="half"/>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4" name="Segnaposto contenuto 3"/>
          <p:cNvSpPr>
            <a:spLocks noGrp="1"/>
          </p:cNvSpPr>
          <p:nvPr>
            <p:ph idx="2" sz="half"/>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5" name="Segnaposto data 4"/>
          <p:cNvSpPr>
            <a:spLocks noGrp="1"/>
          </p:cNvSpPr>
          <p:nvPr>
            <p:ph idx="10" sz="half" type="dt"/>
          </p:nvPr>
        </p:nvSpPr>
        <p:spPr/>
        <p:txBody>
          <a:bodyPr numCol="1"/>
          <a:lstStyle/>
          <a:p>
            <a:fld id="{D7860A94-F3AE-4228-B993-37A7734323F8}" type="datetime1">
              <a:rPr altLang="en-GB" lang="en-GB" smtClean="0"/>
              <a:t>06/11/2019</a:t>
            </a:fld>
            <a:endParaRPr altLang="en-GB" lang="en-GB"/>
          </a:p>
        </p:txBody>
      </p:sp>
      <p:sp>
        <p:nvSpPr>
          <p:cNvPr id="6" name="Segnaposto piè di pagina 5"/>
          <p:cNvSpPr>
            <a:spLocks noGrp="1"/>
          </p:cNvSpPr>
          <p:nvPr>
            <p:ph idx="11" sz="quarter" type="ftr"/>
          </p:nvPr>
        </p:nvSpPr>
        <p:spPr/>
        <p:txBody>
          <a:bodyPr numCol="1"/>
          <a:lstStyle/>
          <a:p>
            <a:endParaRPr altLang="en-GB" dirty="0" lang="en-GB"/>
          </a:p>
        </p:txBody>
      </p:sp>
      <p:sp>
        <p:nvSpPr>
          <p:cNvPr id="7" name="Segnaposto numero diapositiva 6"/>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144974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lvl1pPr>
              <a:defRPr/>
            </a:lvl1pPr>
          </a:lstStyle>
          <a:p>
            <a:r>
              <a:rPr altLang="it-IT" lang="it-IT" smtClean="0"/>
              <a:t>Fare clic per modificare lo stile del titolo</a:t>
            </a:r>
            <a:endParaRPr altLang="en-GB" lang="en-GB"/>
          </a:p>
        </p:txBody>
      </p:sp>
      <p:sp>
        <p:nvSpPr>
          <p:cNvPr id="3" name="Segnaposto testo 2"/>
          <p:cNvSpPr>
            <a:spLocks noGrp="1"/>
          </p:cNvSpPr>
          <p:nvPr>
            <p:ph idx="1" type="body"/>
          </p:nvPr>
        </p:nvSpPr>
        <p:spPr>
          <a:xfrm>
            <a:off x="457200" y="1535113"/>
            <a:ext cx="4040188"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it-IT" lang="it-IT" smtClean="0"/>
              <a:t>Fare clic per modificare stili del testo dello schema</a:t>
            </a:r>
          </a:p>
        </p:txBody>
      </p:sp>
      <p:sp>
        <p:nvSpPr>
          <p:cNvPr id="4" name="Segnaposto contenuto 3"/>
          <p:cNvSpPr>
            <a:spLocks noGrp="1"/>
          </p:cNvSpPr>
          <p:nvPr>
            <p:ph idx="2" sz="half"/>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5" name="Segnaposto testo 4"/>
          <p:cNvSpPr>
            <a:spLocks noGrp="1"/>
          </p:cNvSpPr>
          <p:nvPr>
            <p:ph idx="3" sz="quarter" type="body"/>
          </p:nvPr>
        </p:nvSpPr>
        <p:spPr>
          <a:xfrm>
            <a:off x="4645025" y="1535113"/>
            <a:ext cx="4041775"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it-IT" lang="it-IT" smtClean="0"/>
              <a:t>Fare clic per modificare stili del testo dello schema</a:t>
            </a:r>
          </a:p>
        </p:txBody>
      </p:sp>
      <p:sp>
        <p:nvSpPr>
          <p:cNvPr id="6" name="Segnaposto contenuto 5"/>
          <p:cNvSpPr>
            <a:spLocks noGrp="1"/>
          </p:cNvSpPr>
          <p:nvPr>
            <p:ph idx="4" sz="quarter"/>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7" name="Segnaposto data 6"/>
          <p:cNvSpPr>
            <a:spLocks noGrp="1"/>
          </p:cNvSpPr>
          <p:nvPr>
            <p:ph idx="10" sz="half" type="dt"/>
          </p:nvPr>
        </p:nvSpPr>
        <p:spPr/>
        <p:txBody>
          <a:bodyPr numCol="1"/>
          <a:lstStyle/>
          <a:p>
            <a:fld id="{4E04067D-0022-40B1-9C1A-05296D337473}" type="datetime1">
              <a:rPr altLang="en-GB" lang="en-GB" smtClean="0"/>
              <a:t>06/11/2019</a:t>
            </a:fld>
            <a:endParaRPr altLang="en-GB" lang="en-GB"/>
          </a:p>
        </p:txBody>
      </p:sp>
      <p:sp>
        <p:nvSpPr>
          <p:cNvPr id="8" name="Segnaposto piè di pagina 7"/>
          <p:cNvSpPr>
            <a:spLocks noGrp="1"/>
          </p:cNvSpPr>
          <p:nvPr>
            <p:ph idx="11" sz="quarter" type="ftr"/>
          </p:nvPr>
        </p:nvSpPr>
        <p:spPr/>
        <p:txBody>
          <a:bodyPr numCol="1"/>
          <a:lstStyle/>
          <a:p>
            <a:endParaRPr altLang="en-GB" dirty="0" lang="en-GB"/>
          </a:p>
        </p:txBody>
      </p:sp>
      <p:sp>
        <p:nvSpPr>
          <p:cNvPr id="9" name="Segnaposto numero diapositiva 8"/>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20377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altLang="it-IT" lang="it-IT" smtClean="0"/>
              <a:t>Fare clic per modificare lo stile del titolo</a:t>
            </a:r>
            <a:endParaRPr altLang="en-GB" lang="en-GB"/>
          </a:p>
        </p:txBody>
      </p:sp>
      <p:sp>
        <p:nvSpPr>
          <p:cNvPr id="3" name="Segnaposto data 2"/>
          <p:cNvSpPr>
            <a:spLocks noGrp="1"/>
          </p:cNvSpPr>
          <p:nvPr>
            <p:ph idx="10" sz="half" type="dt"/>
          </p:nvPr>
        </p:nvSpPr>
        <p:spPr/>
        <p:txBody>
          <a:bodyPr numCol="1"/>
          <a:lstStyle/>
          <a:p>
            <a:fld id="{94D4B9EB-B97E-4F5F-9E73-CAD17DE6C78C}" type="datetime1">
              <a:rPr altLang="en-GB" lang="en-GB" smtClean="0"/>
              <a:t>06/11/2019</a:t>
            </a:fld>
            <a:endParaRPr altLang="en-GB"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258404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Vuota">
    <p:spTree>
      <p:nvGrpSpPr>
        <p:cNvPr id="1" name=""/>
        <p:cNvGrpSpPr/>
        <p:nvPr/>
      </p:nvGrpSpPr>
      <p:grpSpPr>
        <a:xfrm>
          <a:off x="0" y="0"/>
          <a:ext cx="0" cy="0"/>
          <a:chOff x="0" y="0"/>
          <a:chExt cx="0" cy="0"/>
        </a:xfrm>
      </p:grpSpPr>
      <p:sp>
        <p:nvSpPr>
          <p:cNvPr id="2" name="Segnaposto data 1"/>
          <p:cNvSpPr>
            <a:spLocks noGrp="1"/>
          </p:cNvSpPr>
          <p:nvPr>
            <p:ph idx="10" sz="half" type="dt"/>
          </p:nvPr>
        </p:nvSpPr>
        <p:spPr/>
        <p:txBody>
          <a:bodyPr numCol="1"/>
          <a:lstStyle/>
          <a:p>
            <a:fld id="{29AE7643-DEB0-461C-8C1F-7263E94A855B}" type="datetime1">
              <a:rPr altLang="en-GB" lang="en-GB" smtClean="0"/>
              <a:t>06/11/2019</a:t>
            </a:fld>
            <a:endParaRPr altLang="en-GB" lang="en-GB"/>
          </a:p>
        </p:txBody>
      </p:sp>
      <p:sp>
        <p:nvSpPr>
          <p:cNvPr id="3" name="Segnaposto piè di pagina 2"/>
          <p:cNvSpPr>
            <a:spLocks noGrp="1"/>
          </p:cNvSpPr>
          <p:nvPr>
            <p:ph idx="11" sz="quarter" type="ftr"/>
          </p:nvPr>
        </p:nvSpPr>
        <p:spPr/>
        <p:txBody>
          <a:bodyPr numCol="1"/>
          <a:lstStyle/>
          <a:p>
            <a:endParaRPr altLang="en-GB" dirty="0" lang="en-GB"/>
          </a:p>
        </p:txBody>
      </p:sp>
      <p:sp>
        <p:nvSpPr>
          <p:cNvPr id="4" name="Segnaposto numero diapositiva 3"/>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161941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numCol="1"/>
          <a:lstStyle>
            <a:lvl1pPr algn="l">
              <a:defRPr b="1" sz="2000"/>
            </a:lvl1pPr>
          </a:lstStyle>
          <a:p>
            <a:r>
              <a:rPr altLang="it-IT" lang="it-IT" smtClean="0"/>
              <a:t>Fare clic per modificare lo stile del titolo</a:t>
            </a:r>
            <a:endParaRPr altLang="en-GB" lang="en-GB"/>
          </a:p>
        </p:txBody>
      </p:sp>
      <p:sp>
        <p:nvSpPr>
          <p:cNvPr id="3" name="Segnaposto contenuto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4" name="Segnaposto testo 3"/>
          <p:cNvSpPr>
            <a:spLocks noGrp="1"/>
          </p:cNvSpPr>
          <p:nvPr>
            <p:ph idx="2" sz="half" type="body"/>
          </p:nvPr>
        </p:nvSpPr>
        <p:spPr>
          <a:xfrm>
            <a:off x="457200" y="1435100"/>
            <a:ext cx="3008313" cy="4691063"/>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altLang="it-IT" lang="it-IT" smtClean="0"/>
              <a:t>Fare clic per modificare stili del testo dello schema</a:t>
            </a:r>
          </a:p>
        </p:txBody>
      </p:sp>
      <p:sp>
        <p:nvSpPr>
          <p:cNvPr id="5" name="Segnaposto data 4"/>
          <p:cNvSpPr>
            <a:spLocks noGrp="1"/>
          </p:cNvSpPr>
          <p:nvPr>
            <p:ph idx="10" sz="half" type="dt"/>
          </p:nvPr>
        </p:nvSpPr>
        <p:spPr/>
        <p:txBody>
          <a:bodyPr numCol="1"/>
          <a:lstStyle/>
          <a:p>
            <a:fld id="{E117DFA0-F999-402A-8989-8AF47953B56A}" type="datetime1">
              <a:rPr altLang="en-GB" lang="en-GB" smtClean="0"/>
              <a:t>06/11/2019</a:t>
            </a:fld>
            <a:endParaRPr altLang="en-GB" lang="en-GB"/>
          </a:p>
        </p:txBody>
      </p:sp>
      <p:sp>
        <p:nvSpPr>
          <p:cNvPr id="6" name="Segnaposto piè di pagina 5"/>
          <p:cNvSpPr>
            <a:spLocks noGrp="1"/>
          </p:cNvSpPr>
          <p:nvPr>
            <p:ph idx="11" sz="quarter" type="ftr"/>
          </p:nvPr>
        </p:nvSpPr>
        <p:spPr/>
        <p:txBody>
          <a:bodyPr numCol="1"/>
          <a:lstStyle/>
          <a:p>
            <a:endParaRPr altLang="en-GB" dirty="0" lang="en-GB"/>
          </a:p>
        </p:txBody>
      </p:sp>
      <p:sp>
        <p:nvSpPr>
          <p:cNvPr id="7" name="Segnaposto numero diapositiva 6"/>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216897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numCol="1"/>
          <a:lstStyle>
            <a:lvl1pPr algn="l">
              <a:defRPr b="1" sz="2000"/>
            </a:lvl1pPr>
          </a:lstStyle>
          <a:p>
            <a:r>
              <a:rPr altLang="it-IT" lang="it-IT" smtClean="0"/>
              <a:t>Fare clic per modificare lo stile del titolo</a:t>
            </a:r>
            <a:endParaRPr altLang="en-GB" lang="en-GB"/>
          </a:p>
        </p:txBody>
      </p:sp>
      <p:sp>
        <p:nvSpPr>
          <p:cNvPr id="3" name="Segnaposto immagine 2"/>
          <p:cNvSpPr>
            <a:spLocks noGrp="1"/>
          </p:cNvSpPr>
          <p:nvPr>
            <p:ph idx="1" type="pic"/>
          </p:nvPr>
        </p:nvSpPr>
        <p:spPr>
          <a:xfrm>
            <a:off x="1792288" y="612775"/>
            <a:ext cx="5486400" cy="4114800"/>
          </a:xfrm>
        </p:spPr>
        <p:txBody>
          <a:bodyPr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GB" lang="en-GB"/>
          </a:p>
        </p:txBody>
      </p:sp>
      <p:sp>
        <p:nvSpPr>
          <p:cNvPr id="4" name="Segnaposto testo 3"/>
          <p:cNvSpPr>
            <a:spLocks noGrp="1"/>
          </p:cNvSpPr>
          <p:nvPr>
            <p:ph idx="2" sz="half" type="body"/>
          </p:nvPr>
        </p:nvSpPr>
        <p:spPr>
          <a:xfrm>
            <a:off x="1792288" y="5367338"/>
            <a:ext cx="5486400" cy="804862"/>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altLang="it-IT" lang="it-IT" smtClean="0"/>
              <a:t>Fare clic per modificare stili del testo dello schema</a:t>
            </a:r>
          </a:p>
        </p:txBody>
      </p:sp>
      <p:sp>
        <p:nvSpPr>
          <p:cNvPr id="5" name="Segnaposto data 4"/>
          <p:cNvSpPr>
            <a:spLocks noGrp="1"/>
          </p:cNvSpPr>
          <p:nvPr>
            <p:ph idx="10" sz="half" type="dt"/>
          </p:nvPr>
        </p:nvSpPr>
        <p:spPr/>
        <p:txBody>
          <a:bodyPr numCol="1"/>
          <a:lstStyle/>
          <a:p>
            <a:fld id="{6C900D7B-64B2-4179-A8BA-2FE66C00D456}" type="datetime1">
              <a:rPr altLang="en-GB" lang="en-GB" smtClean="0"/>
              <a:t>06/11/2019</a:t>
            </a:fld>
            <a:endParaRPr altLang="en-GB" lang="en-GB"/>
          </a:p>
        </p:txBody>
      </p:sp>
      <p:sp>
        <p:nvSpPr>
          <p:cNvPr id="6" name="Segnaposto piè di pagina 5"/>
          <p:cNvSpPr>
            <a:spLocks noGrp="1"/>
          </p:cNvSpPr>
          <p:nvPr>
            <p:ph idx="11" sz="quarter" type="ftr"/>
          </p:nvPr>
        </p:nvSpPr>
        <p:spPr/>
        <p:txBody>
          <a:bodyPr numCol="1"/>
          <a:lstStyle/>
          <a:p>
            <a:endParaRPr altLang="en-GB" dirty="0" lang="en-GB"/>
          </a:p>
        </p:txBody>
      </p:sp>
      <p:sp>
        <p:nvSpPr>
          <p:cNvPr id="7" name="Segnaposto numero diapositiva 6"/>
          <p:cNvSpPr>
            <a:spLocks noGrp="1"/>
          </p:cNvSpPr>
          <p:nvPr>
            <p:ph idx="12" sz="quarter" type="sldNum"/>
          </p:nvPr>
        </p:nvSpPr>
        <p:spPr/>
        <p:txBody>
          <a:bodyPr numCol="1"/>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3592656129"/>
      </p:ext>
    </p:extLst>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anchor="ctr" bIns="45720" lIns="91440" numCol="1" rIns="91440" rtlCol="0" tIns="45720" vert="horz">
            <a:normAutofit/>
          </a:bodyPr>
          <a:lstStyle/>
          <a:p>
            <a:r>
              <a:rPr altLang="it-IT" lang="it-IT" smtClean="0"/>
              <a:t>Fare clic per modificare lo stile del titolo</a:t>
            </a:r>
            <a:endParaRPr altLang="en-GB" lang="en-GB"/>
          </a:p>
        </p:txBody>
      </p:sp>
      <p:sp>
        <p:nvSpPr>
          <p:cNvPr id="3" name="Segnaposto testo 2"/>
          <p:cNvSpPr>
            <a:spLocks noGrp="1"/>
          </p:cNvSpPr>
          <p:nvPr>
            <p:ph idx="1" type="body"/>
          </p:nvPr>
        </p:nvSpPr>
        <p:spPr>
          <a:xfrm>
            <a:off x="457200" y="1600200"/>
            <a:ext cx="8229600" cy="4525963"/>
          </a:xfrm>
          <a:prstGeom prst="rect">
            <a:avLst/>
          </a:prstGeom>
        </p:spPr>
        <p:txBody>
          <a:bodyPr bIns="45720" lIns="91440" numCol="1" rIns="91440" rtlCol="0" tIns="45720" vert="horz">
            <a:normAutofit/>
          </a:bodyPr>
          <a:lstStyle/>
          <a:p>
            <a:pPr lvl="0"/>
            <a:r>
              <a:rPr altLang="it-IT" lang="it-IT" smtClean="0"/>
              <a:t>Fare clic per modificare stili del testo dello schema</a:t>
            </a:r>
          </a:p>
          <a:p>
            <a:pPr lvl="1"/>
            <a:r>
              <a:rPr altLang="it-IT" lang="it-IT" smtClean="0"/>
              <a:t>Secondo livello</a:t>
            </a:r>
          </a:p>
          <a:p>
            <a:pPr lvl="2"/>
            <a:r>
              <a:rPr altLang="it-IT" lang="it-IT" smtClean="0"/>
              <a:t>Terzo livello</a:t>
            </a:r>
          </a:p>
          <a:p>
            <a:pPr lvl="3"/>
            <a:r>
              <a:rPr altLang="it-IT" lang="it-IT" smtClean="0"/>
              <a:t>Quarto livello</a:t>
            </a:r>
          </a:p>
          <a:p>
            <a:pPr lvl="4"/>
            <a:r>
              <a:rPr altLang="it-IT" lang="it-IT" smtClean="0"/>
              <a:t>Quinto livello</a:t>
            </a:r>
            <a:endParaRPr altLang="en-GB" lang="en-GB"/>
          </a:p>
        </p:txBody>
      </p:sp>
      <p:sp>
        <p:nvSpPr>
          <p:cNvPr id="4" name="Segnaposto data 3"/>
          <p:cNvSpPr>
            <a:spLocks noGrp="1"/>
          </p:cNvSpPr>
          <p:nvPr>
            <p:ph idx="2" sz="half" type="dt"/>
          </p:nvPr>
        </p:nvSpPr>
        <p:spPr>
          <a:xfrm>
            <a:off x="457200" y="6356350"/>
            <a:ext cx="2133600" cy="365125"/>
          </a:xfrm>
          <a:prstGeom prst="rect">
            <a:avLst/>
          </a:prstGeom>
        </p:spPr>
        <p:txBody>
          <a:bodyPr anchor="ctr" bIns="45720" lIns="91440" numCol="1" rIns="91440" rtlCol="0" tIns="45720" vert="horz"/>
          <a:lstStyle>
            <a:lvl1pPr algn="l">
              <a:defRPr sz="1200">
                <a:solidFill>
                  <a:schemeClr val="tx1">
                    <a:tint val="75000"/>
                  </a:schemeClr>
                </a:solidFill>
              </a:defRPr>
            </a:lvl1pPr>
          </a:lstStyle>
          <a:p>
            <a:fld id="{AFF6436A-E04E-4B62-A810-4AC722136FAA}" type="datetime1">
              <a:rPr altLang="en-GB" lang="en-GB" smtClean="0"/>
              <a:t>06/11/2019</a:t>
            </a:fld>
            <a:endParaRPr altLang="en-GB" lang="en-GB"/>
          </a:p>
        </p:txBody>
      </p:sp>
      <p:sp>
        <p:nvSpPr>
          <p:cNvPr id="5" name="Segnaposto piè di pagina 4"/>
          <p:cNvSpPr>
            <a:spLocks noGrp="1"/>
          </p:cNvSpPr>
          <p:nvPr>
            <p:ph idx="3" sz="quarter" type="ftr"/>
          </p:nvPr>
        </p:nvSpPr>
        <p:spPr>
          <a:xfrm>
            <a:off x="3124200" y="6356350"/>
            <a:ext cx="2895600" cy="365125"/>
          </a:xfrm>
          <a:prstGeom prst="rect">
            <a:avLst/>
          </a:prstGeom>
        </p:spPr>
        <p:txBody>
          <a:bodyPr anchor="ctr" bIns="45720" lIns="91440" numCol="1" rIns="91440" rtlCol="0" tIns="45720" vert="horz"/>
          <a:lstStyle>
            <a:lvl1pPr algn="ctr">
              <a:defRPr sz="1200">
                <a:solidFill>
                  <a:schemeClr val="tx1">
                    <a:tint val="75000"/>
                  </a:schemeClr>
                </a:solidFill>
              </a:defRPr>
            </a:lvl1pPr>
          </a:lstStyle>
          <a:p>
            <a:endParaRPr altLang="en-GB" dirty="0" lang="en-GB"/>
          </a:p>
        </p:txBody>
      </p:sp>
      <p:sp>
        <p:nvSpPr>
          <p:cNvPr id="6" name="Segnaposto numero diapositiva 5"/>
          <p:cNvSpPr>
            <a:spLocks noGrp="1"/>
          </p:cNvSpPr>
          <p:nvPr>
            <p:ph idx="4" sz="quarter" type="sldNum"/>
          </p:nvPr>
        </p:nvSpPr>
        <p:spPr>
          <a:xfrm>
            <a:off x="6553200" y="6356350"/>
            <a:ext cx="2133600" cy="365125"/>
          </a:xfrm>
          <a:prstGeom prst="rect">
            <a:avLst/>
          </a:prstGeom>
        </p:spPr>
        <p:txBody>
          <a:bodyPr anchor="ctr" bIns="45720" lIns="91440" numCol="1" rIns="91440" rtlCol="0" tIns="45720" vert="horz"/>
          <a:lstStyle>
            <a:lvl1pPr algn="r">
              <a:defRPr sz="1200">
                <a:solidFill>
                  <a:schemeClr val="tx1">
                    <a:tint val="75000"/>
                  </a:schemeClr>
                </a:solidFill>
              </a:defRPr>
            </a:lvl1pPr>
          </a:lstStyle>
          <a:p>
            <a:fld id="{BFB70C46-FDDA-420F-91A1-9A3A4415F343}" type="slidenum">
              <a:rPr altLang="en-GB" lang="en-GB" smtClean="0"/>
              <a:t>‹N›</a:t>
            </a:fld>
            <a:endParaRPr altLang="en-GB" lang="en-GB"/>
          </a:p>
        </p:txBody>
      </p:sp>
    </p:spTree>
    <p:extLst>
      <p:ext uri="{BB962C8B-B14F-4D97-AF65-F5344CB8AC3E}">
        <p14:creationId xmlns:p14="http://schemas.microsoft.com/office/powerpoint/2010/main" val="3299309071"/>
      </p:ext>
    </p:extLst>
  </p:cSld>
  <p:clrMap accent1="accent1" accent2="accent2" accent3="accent3" accent4="accent4" accent5="accent5" accent6="accent6" bg1="dk1" bg2="dk2" folHlink="folHlink" hlink="hlink" tx1="lt1" tx2="lt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hdr="0"/>
  <p:txStyles>
    <p:titleStyle>
      <a:lvl1pPr algn="ctr" defTabSz="914400" eaLnBrk="1" hangingPunct="1" latinLnBrk="0" rtl="0">
        <a:spcBef>
          <a:spcPct val="0"/>
        </a:spcBef>
        <a:buNone/>
        <a:defRPr kern="1200"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p:bodyStyle>
    <p:otherStyle>
      <a:defPPr>
        <a:defRPr altLang="it-IT" lang="it-IT"/>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arget="http://moodle.units.it/moodle/course/category.php?id=8" TargetMode="External" Type="http://schemas.openxmlformats.org/officeDocument/2006/relationships/hyperlink"/><Relationship Id="rId4" Target="http://moodle.units.it/moodle/course/category.php?id=8" TargetMode="External" Type="http://schemas.openxmlformats.org/officeDocument/2006/relationships/hyperlink"/><Relationship Id="rId3" Target="http://moodle.units.it/moodle/course/category.php?id=8" TargetMode="External" Type="http://schemas.openxmlformats.org/officeDocument/2006/relationships/hyperlink"/><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arget="../notesSlides/notesSlide10.xml" Type="http://schemas.openxmlformats.org/officeDocument/2006/relationships/notesSlid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2" Target="../notesSlides/notesSlide11.xml" Type="http://schemas.openxmlformats.org/officeDocument/2006/relationships/notesSlid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2" Target="../notesSlides/notesSlide12.xml" Type="http://schemas.openxmlformats.org/officeDocument/2006/relationships/notesSlid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arget="../notesSlides/notesSlide13.xml" Type="http://schemas.openxmlformats.org/officeDocument/2006/relationships/notesSlid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2" Target="../notesSlides/notesSlide14.xml" Type="http://schemas.openxmlformats.org/officeDocument/2006/relationships/notesSlid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4" Target="http://www.history.ucla.edu/people/faculty/faculty-1/faculty-1?lid=3586" TargetMode="External" Type="http://schemas.openxmlformats.org/officeDocument/2006/relationships/hyperlink"/><Relationship Id="rId3" Target="http://www.mp3olimp.net/sanjay-subrahmanyan/" TargetMode="External" Type="http://schemas.openxmlformats.org/officeDocument/2006/relationships/hyperlink"/><Relationship Id="rId2" Target="../notesSlides/notesSlide15.xml" Type="http://schemas.openxmlformats.org/officeDocument/2006/relationships/notesSlid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7" Target="https://www.youtube.com/watch?v=NMjOSNmb-4o" TargetMode="External" Type="http://schemas.openxmlformats.org/officeDocument/2006/relationships/hyperlink"/><Relationship Id="rId6" Target="https://www.youtube.com/watch?v=NMjOSNmb-4o" TargetMode="External" Type="http://schemas.openxmlformats.org/officeDocument/2006/relationships/hyperlink"/><Relationship Id="rId5" Target="https://www.youtube.com/watch?v=NMjOSNmb-4o" TargetMode="External" Type="http://schemas.openxmlformats.org/officeDocument/2006/relationships/hyperlink"/><Relationship Id="rId4" Target="http://www.podcastunited.com/Society-and-Culture/History/New-Books-In-History.html?Page=6&amp;Play=Sanjay-Subrahmanyam-Courtly-Encounters-Translating-Courtliness-and-Violence-in-Early-Modern-Eurasia" TargetMode="External" Type="http://schemas.openxmlformats.org/officeDocument/2006/relationships/hyperlink"/><Relationship Id="rId3" Target="http://www.dailymotion.com/video/x1uny7u_le-grand-entretien-avec-sanjay-subrahmanyam_news" TargetMode="External" Type="http://schemas.openxmlformats.org/officeDocument/2006/relationships/hyperlink"/><Relationship Id="rId2" Target="../notesSlides/notesSlide16.xml" Type="http://schemas.openxmlformats.org/officeDocument/2006/relationships/notesSlid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2" Target="../notesSlides/notesSlide17.xml" Type="http://schemas.openxmlformats.org/officeDocument/2006/relationships/notesSlid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arget="../notesSlides/notesSlide3.xml" Type="http://schemas.openxmlformats.org/officeDocument/2006/relationships/notesSlid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2" Target="../notesSlides/notesSlide5.xml" Type="http://schemas.openxmlformats.org/officeDocument/2006/relationships/notesSlid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arget="../notesSlides/notesSlide6.xml" Type="http://schemas.openxmlformats.org/officeDocument/2006/relationships/notesSlid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arget="../notesSlides/notesSlide7.xml" Type="http://schemas.openxmlformats.org/officeDocument/2006/relationships/notesSlid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arget="../notesSlides/notesSlide8.xml" Type="http://schemas.openxmlformats.org/officeDocument/2006/relationships/notesSlid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2" Target="../notesSlides/notesSlide9.xml" Type="http://schemas.openxmlformats.org/officeDocument/2006/relationships/notesSlid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611560" y="1340768"/>
            <a:ext cx="7772400" cy="1470025"/>
          </a:xfrm>
        </p:spPr>
        <p:txBody>
          <a:bodyPr numCol="1"/>
          <a:lstStyle/>
          <a:p>
            <a:r>
              <a:rPr altLang="en-GB" b="1" dirty="0" lang="en-GB" smtClean="0">
                <a:solidFill>
                  <a:srgbClr val="FFC000"/>
                </a:solidFill>
              </a:rPr>
              <a:t>STORIA GLOBALE</a:t>
            </a:r>
            <a:endParaRPr altLang="en-GB" b="1" dirty="0" lang="en-GB">
              <a:solidFill>
                <a:srgbClr val="FFC000"/>
              </a:solidFill>
            </a:endParaRPr>
          </a:p>
        </p:txBody>
      </p:sp>
      <p:sp>
        <p:nvSpPr>
          <p:cNvPr id="7" name="Sottotitolo 6"/>
          <p:cNvSpPr>
            <a:spLocks noGrp="1"/>
          </p:cNvSpPr>
          <p:nvPr>
            <p:ph idx="1" type="subTitle"/>
          </p:nvPr>
        </p:nvSpPr>
        <p:spPr>
          <a:xfrm>
            <a:off x="1371600" y="3429000"/>
            <a:ext cx="6400800" cy="2880320"/>
          </a:xfrm>
        </p:spPr>
        <p:txBody>
          <a:bodyPr numCol="1">
            <a:normAutofit/>
          </a:bodyPr>
          <a:lstStyle/>
          <a:p>
            <a:r>
              <a:rPr altLang="en-GB" dirty="0" lang="en-GB" smtClean="0"/>
              <a:t>Guido Abbattista</a:t>
            </a:r>
          </a:p>
          <a:p>
            <a:endParaRPr altLang="en-GB" dirty="0" lang="en-GB" smtClean="0" sz="1400"/>
          </a:p>
          <a:p>
            <a:r>
              <a:rPr altLang="en-GB" dirty="0" err="1" lang="en-GB" smtClean="0" sz="1400"/>
              <a:t>Laurea</a:t>
            </a:r>
            <a:r>
              <a:rPr altLang="en-GB" dirty="0" lang="en-GB" smtClean="0" sz="1400"/>
              <a:t> </a:t>
            </a:r>
            <a:r>
              <a:rPr altLang="en-GB" dirty="0" err="1" lang="en-GB" smtClean="0" sz="1400"/>
              <a:t>Magistrale</a:t>
            </a:r>
            <a:r>
              <a:rPr altLang="en-GB" dirty="0" lang="en-GB" smtClean="0" sz="1400"/>
              <a:t> </a:t>
            </a:r>
            <a:r>
              <a:rPr altLang="en-GB" dirty="0" err="1" lang="en-GB" smtClean="0" sz="1400"/>
              <a:t>Interateneo</a:t>
            </a:r>
            <a:r>
              <a:rPr altLang="en-GB" dirty="0" lang="en-GB" smtClean="0" sz="1400"/>
              <a:t> in </a:t>
            </a:r>
            <a:r>
              <a:rPr altLang="en-GB" dirty="0" err="1" lang="en-GB" smtClean="0" sz="1400"/>
              <a:t>Studi</a:t>
            </a:r>
            <a:r>
              <a:rPr altLang="en-GB" dirty="0" lang="en-GB" smtClean="0" sz="1400"/>
              <a:t> </a:t>
            </a:r>
            <a:r>
              <a:rPr altLang="en-GB" dirty="0" err="1" lang="en-GB" smtClean="0" sz="1400"/>
              <a:t>Storici</a:t>
            </a:r>
            <a:r>
              <a:rPr altLang="en-GB" dirty="0" lang="en-GB" smtClean="0" sz="1400"/>
              <a:t> dal </a:t>
            </a:r>
            <a:r>
              <a:rPr altLang="en-GB" dirty="0" err="1" lang="en-GB" smtClean="0" sz="1400"/>
              <a:t>Medioevo</a:t>
            </a:r>
            <a:r>
              <a:rPr altLang="en-GB" dirty="0" lang="en-GB" smtClean="0" sz="1400"/>
              <a:t> </a:t>
            </a:r>
            <a:r>
              <a:rPr altLang="en-GB" dirty="0" err="1" lang="en-GB" smtClean="0" sz="1400"/>
              <a:t>all’età</a:t>
            </a:r>
            <a:r>
              <a:rPr altLang="en-GB" dirty="0" lang="en-GB" smtClean="0" sz="1400"/>
              <a:t> </a:t>
            </a:r>
            <a:r>
              <a:rPr altLang="en-GB" dirty="0" err="1" lang="en-GB" smtClean="0" sz="1400"/>
              <a:t>contemporanea</a:t>
            </a:r>
            <a:endParaRPr altLang="en-GB" dirty="0" lang="en-GB" smtClean="0" sz="1400"/>
          </a:p>
          <a:p>
            <a:endParaRPr altLang="en-GB" b="1" dirty="0" lang="en-GB" smtClean="0" sz="2400">
              <a:hlinkClick r:id="rId3"/>
            </a:endParaRPr>
          </a:p>
          <a:p>
            <a:r>
              <a:rPr altLang="en-GB" b="1" dirty="0" lang="en-GB" smtClean="0" sz="2400">
                <a:hlinkClick r:id="rId4"/>
              </a:rPr>
              <a:t>Moodle</a:t>
            </a:r>
            <a:r>
              <a:rPr altLang="en-GB" dirty="0" lang="en-GB" smtClean="0" sz="2400">
                <a:hlinkClick r:id="rId5"/>
              </a:rPr>
              <a:t> </a:t>
            </a:r>
            <a:r>
              <a:rPr altLang="en-GB" dirty="0" lang="en-GB" smtClean="0" sz="2400"/>
              <a:t>enrolment key: </a:t>
            </a:r>
            <a:r>
              <a:rPr altLang="en-GB" b="1" dirty="0" lang="en-GB" smtClean="0" sz="2400">
                <a:solidFill>
                  <a:srgbClr val="FFFF00"/>
                </a:solidFill>
              </a:rPr>
              <a:t>GLOBHIST</a:t>
            </a:r>
            <a:endParaRPr altLang="en-GB" b="1" dirty="0" lang="en-GB" sz="2400">
              <a:solidFill>
                <a:srgbClr val="FFFF00"/>
              </a:solidFill>
            </a:endParaRPr>
          </a:p>
        </p:txBody>
      </p:sp>
    </p:spTree>
    <p:extLst>
      <p:ext uri="{BB962C8B-B14F-4D97-AF65-F5344CB8AC3E}">
        <p14:creationId xmlns:p14="http://schemas.microsoft.com/office/powerpoint/2010/main" val="3676103913"/>
      </p:ext>
    </p:extLst>
  </p:cSld>
  <p:clrMapOvr>
    <a:masterClrMapping/>
  </p:clrMapOvr>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numCol="1">
            <a:normAutofit fontScale="90000"/>
          </a:bodyPr>
          <a:lstStyle/>
          <a:p>
            <a:r>
              <a:rPr altLang="en-GB" b="1" dirty="0" lang="en-GB" smtClean="0">
                <a:solidFill>
                  <a:srgbClr val="FFC000"/>
                </a:solidFill>
              </a:rPr>
              <a:t>Voltaire, </a:t>
            </a:r>
            <a:r>
              <a:rPr altLang="en-GB" b="1" dirty="0" err="1" i="1" lang="en-GB" smtClean="0">
                <a:solidFill>
                  <a:srgbClr val="FFC000"/>
                </a:solidFill>
              </a:rPr>
              <a:t>Essai</a:t>
            </a:r>
            <a:r>
              <a:rPr altLang="en-GB" b="1" dirty="0" i="1" lang="en-GB" smtClean="0">
                <a:solidFill>
                  <a:srgbClr val="FFC000"/>
                </a:solidFill>
              </a:rPr>
              <a:t> </a:t>
            </a:r>
            <a:r>
              <a:rPr altLang="en-GB" b="1" dirty="0" err="1" i="1" lang="en-GB" smtClean="0">
                <a:solidFill>
                  <a:srgbClr val="FFC000"/>
                </a:solidFill>
              </a:rPr>
              <a:t>sur</a:t>
            </a:r>
            <a:r>
              <a:rPr altLang="en-GB" b="1" dirty="0" i="1" lang="en-GB" smtClean="0">
                <a:solidFill>
                  <a:srgbClr val="FFC000"/>
                </a:solidFill>
              </a:rPr>
              <a:t> les </a:t>
            </a:r>
            <a:r>
              <a:rPr altLang="en-GB" b="1" dirty="0" err="1" i="1" lang="en-GB" smtClean="0">
                <a:solidFill>
                  <a:srgbClr val="FFC000"/>
                </a:solidFill>
              </a:rPr>
              <a:t>moeurs</a:t>
            </a:r>
            <a:r>
              <a:rPr altLang="en-GB" b="1" dirty="0" lang="en-GB" smtClean="0">
                <a:solidFill>
                  <a:srgbClr val="FFC000"/>
                </a:solidFill>
              </a:rPr>
              <a:t> (1759)</a:t>
            </a:r>
            <a:endParaRPr altLang="en-GB" b="1" dirty="0" lang="en-GB">
              <a:solidFill>
                <a:srgbClr val="FFC000"/>
              </a:solidFill>
            </a:endParaRPr>
          </a:p>
        </p:txBody>
      </p:sp>
      <p:sp>
        <p:nvSpPr>
          <p:cNvPr id="3" name="Segnaposto contenuto 2"/>
          <p:cNvSpPr>
            <a:spLocks noGrp="1"/>
          </p:cNvSpPr>
          <p:nvPr>
            <p:ph idx="1"/>
          </p:nvPr>
        </p:nvSpPr>
        <p:spPr>
          <a:xfrm>
            <a:off x="395536" y="1124744"/>
            <a:ext cx="8568952" cy="5184576"/>
          </a:xfrm>
        </p:spPr>
        <p:txBody>
          <a:bodyPr numCol="1">
            <a:noAutofit/>
          </a:bodyPr>
          <a:lstStyle/>
          <a:p>
            <a:pPr indent="0" marL="0">
              <a:lnSpc>
                <a:spcPct val="130000"/>
              </a:lnSpc>
              <a:buNone/>
            </a:pPr>
            <a:r>
              <a:rPr altLang="fr-FR" dirty="0" lang="fr-FR" smtClean="0" sz="1800"/>
              <a:t>« Le </a:t>
            </a:r>
            <a:r>
              <a:rPr altLang="fr-FR" dirty="0" lang="fr-FR" sz="1800"/>
              <a:t>but de ce travail n’est pas de savoir en quelle année un prince indigne d’être connu succéda à un prince barbare chez une nation </a:t>
            </a:r>
            <a:r>
              <a:rPr altLang="fr-FR" dirty="0" err="1" lang="fr-FR" sz="1800"/>
              <a:t>grossiére</a:t>
            </a:r>
            <a:r>
              <a:rPr altLang="fr-FR" dirty="0" lang="fr-FR" sz="1800"/>
              <a:t>. Si on pouvait avoir le malheur de mettre dans sa tête la suite chronologique de toutes les </a:t>
            </a:r>
            <a:r>
              <a:rPr altLang="fr-FR" dirty="0" lang="fr-FR" smtClean="0" sz="1800"/>
              <a:t>dynasties, </a:t>
            </a:r>
            <a:r>
              <a:rPr altLang="fr-FR" dirty="0" lang="fr-FR" sz="1800"/>
              <a:t>on ne saurait que des mots. </a:t>
            </a:r>
            <a:r>
              <a:rPr altLang="fr-FR" dirty="0" lang="fr-FR" smtClean="0" sz="1800"/>
              <a:t>…</a:t>
            </a:r>
            <a:r>
              <a:rPr altLang="fr-FR" dirty="0" lang="fr-FR" sz="1800"/>
              <a:t>Autant qu’il faut connaître les grandes actions des souverains qui ont rendu leurs peuples meilleurs et plus heureux, autant on peut ignorer le vulgaire des rois qui ne pourrait que charger la mémoire. De quoi vous serviraient les détails de tant de petits intérêts qui ne subsistent plus </a:t>
            </a:r>
            <a:r>
              <a:rPr altLang="fr-FR" dirty="0" lang="fr-FR" smtClean="0" sz="1800"/>
              <a:t>aujourd'hui, </a:t>
            </a:r>
            <a:r>
              <a:rPr altLang="fr-FR" dirty="0" lang="fr-FR" sz="1800"/>
              <a:t>de tant de familles éteintes qui se sont disputé des provinces englouties ensuite dans de grands royaumes ? Presque chaque ville a </a:t>
            </a:r>
            <a:r>
              <a:rPr altLang="fr-FR" dirty="0" lang="fr-FR" smtClean="0" sz="1800"/>
              <a:t>aujourd'hui </a:t>
            </a:r>
            <a:r>
              <a:rPr altLang="fr-FR" dirty="0" lang="fr-FR" sz="1800"/>
              <a:t>son histoire </a:t>
            </a:r>
            <a:r>
              <a:rPr altLang="fr-FR" dirty="0" err="1" lang="fr-FR" sz="1800"/>
              <a:t>vraye</a:t>
            </a:r>
            <a:r>
              <a:rPr altLang="fr-FR" dirty="0" lang="fr-FR" sz="1800"/>
              <a:t> ou fausse, plus ample, plus détaillée que celle d’</a:t>
            </a:r>
            <a:r>
              <a:rPr altLang="fr-FR" dirty="0" err="1" lang="fr-FR" sz="1800"/>
              <a:t>Aléxandre</a:t>
            </a:r>
            <a:r>
              <a:rPr altLang="fr-FR" dirty="0" lang="fr-FR" sz="1800"/>
              <a:t>. Les seules annales d’un ordre monastique contiennent plus de volumes que celles de l’empire romain. Dans tous ces recueils immenses qu’on ne peut embrasser, il faut se borner et choisir. C’est un vaste </a:t>
            </a:r>
            <a:r>
              <a:rPr altLang="fr-FR" dirty="0" err="1" lang="fr-FR" sz="1800"/>
              <a:t>magazin</a:t>
            </a:r>
            <a:r>
              <a:rPr altLang="fr-FR" dirty="0" lang="fr-FR" sz="1800"/>
              <a:t>, où vous prendrez ce qui est à vôtre usage. L’illustre </a:t>
            </a:r>
            <a:r>
              <a:rPr altLang="fr-FR" dirty="0" i="1" lang="fr-FR" sz="1800"/>
              <a:t>Bossuet,</a:t>
            </a:r>
            <a:r>
              <a:rPr altLang="fr-FR" dirty="0" lang="fr-FR" sz="1800"/>
              <a:t> qui dans son discours sur une partie de l’histoire universelle en a saisi le véritable esprit, s’est arrêté à </a:t>
            </a:r>
            <a:r>
              <a:rPr altLang="fr-FR" dirty="0" i="1" lang="fr-FR" smtClean="0" sz="1800"/>
              <a:t>Charlemagne</a:t>
            </a:r>
            <a:r>
              <a:rPr altLang="fr-FR" dirty="0" lang="fr-FR" smtClean="0" sz="1800"/>
              <a:t>. </a:t>
            </a:r>
            <a:r>
              <a:rPr altLang="fr-FR" dirty="0" lang="fr-FR" sz="1800"/>
              <a:t>C’est en commençant à cette époque que vôtre dessein est de vous faire un tableau du monde </a:t>
            </a:r>
            <a:endParaRPr altLang="en-GB" dirty="0" lang="en-GB" sz="1800"/>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10</a:t>
            </a:fld>
            <a:endParaRPr altLang="en-GB" lang="en-GB"/>
          </a:p>
        </p:txBody>
      </p:sp>
    </p:spTree>
    <p:extLst>
      <p:ext uri="{BB962C8B-B14F-4D97-AF65-F5344CB8AC3E}">
        <p14:creationId xmlns:p14="http://schemas.microsoft.com/office/powerpoint/2010/main" val="2820652500"/>
      </p:ext>
    </p:extLst>
  </p:cSld>
  <p:clrMapOvr>
    <a:masterClrMapping/>
  </p:clrMapOvr>
  <p:timing>
    <p:tnLst>
      <p:par>
        <p:cTn dur="indefinite" id="1" nodeType="tmRoot" restart="never"/>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764704"/>
            <a:ext cx="8712968" cy="5904656"/>
          </a:xfrm>
        </p:spPr>
        <p:txBody>
          <a:bodyPr numCol="1">
            <a:noAutofit/>
          </a:bodyPr>
          <a:lstStyle/>
          <a:p>
            <a:pPr indent="0" marL="0">
              <a:lnSpc>
                <a:spcPct val="120000"/>
              </a:lnSpc>
              <a:buNone/>
            </a:pPr>
            <a:r>
              <a:rPr altLang="fr-FR" dirty="0" lang="fr-FR" smtClean="0" sz="1800"/>
              <a:t>« […]</a:t>
            </a:r>
            <a:r>
              <a:rPr altLang="fr-FR" dirty="0" lang="fr-FR" sz="1800"/>
              <a:t>  </a:t>
            </a:r>
            <a:r>
              <a:rPr altLang="fr-FR" dirty="0" lang="fr-FR" smtClean="0" sz="1800"/>
              <a:t>mais </a:t>
            </a:r>
            <a:r>
              <a:rPr altLang="fr-FR" dirty="0" lang="fr-FR" sz="1800"/>
              <a:t>il faudra souvent remonter à des tems antérieurs. Ce grand écrivain en disant un mot des arabes qui fondèrent un si puissant empire et une religion si florissante, n’en parle que comme d’un déluge de barbares. Il s’étend sur les égyptiens ; mais il supprime les indiens et les chinois, aussi anciens pour le moins que les peuples de </a:t>
            </a:r>
            <a:r>
              <a:rPr altLang="fr-FR" dirty="0" lang="fr-FR" smtClean="0" sz="1800"/>
              <a:t>l’Égypte</a:t>
            </a:r>
            <a:r>
              <a:rPr altLang="fr-FR" dirty="0" lang="fr-FR" sz="1800"/>
              <a:t>, et non moins considérables. Nourris des productions de leur terre, </a:t>
            </a:r>
            <a:r>
              <a:rPr altLang="fr-FR" dirty="0" err="1" lang="fr-FR" sz="1800"/>
              <a:t>vétus</a:t>
            </a:r>
            <a:r>
              <a:rPr altLang="fr-FR" dirty="0" lang="fr-FR" sz="1800"/>
              <a:t> de leurs étoffes, amusés par les jeux qu’ils ont inventés, instruits même par leurs anciennes fables morales, pourquoi négligerions-nous de connaître l’esprit de ces nations chez qui les commerçants de nôtre Europe ont voyagé dès qu’ils ont </a:t>
            </a:r>
            <a:r>
              <a:rPr altLang="fr-FR" dirty="0" err="1" lang="fr-FR" sz="1800"/>
              <a:t>pû</a:t>
            </a:r>
            <a:r>
              <a:rPr altLang="fr-FR" dirty="0" lang="fr-FR" sz="1800"/>
              <a:t> trouver un chemin jusqu’à elles ?</a:t>
            </a:r>
            <a:br>
              <a:rPr altLang="fr-FR" dirty="0" lang="fr-FR" sz="1800"/>
            </a:br>
            <a:r>
              <a:rPr altLang="fr-FR" dirty="0" lang="fr-FR" sz="1800"/>
              <a:t>En vous instruisant en philosophe de ce qui concerne ce globe, vous portez d’abord vôtre </a:t>
            </a:r>
            <a:r>
              <a:rPr altLang="fr-FR" dirty="0" err="1" lang="fr-FR" sz="1800"/>
              <a:t>vûe</a:t>
            </a:r>
            <a:r>
              <a:rPr altLang="fr-FR" dirty="0" lang="fr-FR" sz="1800"/>
              <a:t> sur l’orient, berceau de tous les arts, et qui a tout donné à l’occident. Les climats orientaux voisins du midi tiennent tout de la nature, et nous dans nôtre occident septentrional nous devons tout au tems, au commerce, à une industrie tardive. Des forêts, des pierres, des fruits sauvages, voilà tout ce qu’a produit naturellement l’ancien pays des celtes, des allobroges, des pictes, des germains, des </a:t>
            </a:r>
            <a:r>
              <a:rPr altLang="fr-FR" dirty="0" lang="fr-FR" smtClean="0" sz="1800"/>
              <a:t>Sarmates, </a:t>
            </a:r>
            <a:r>
              <a:rPr altLang="fr-FR" dirty="0" lang="fr-FR" sz="1800"/>
              <a:t>et des </a:t>
            </a:r>
            <a:r>
              <a:rPr altLang="fr-FR" dirty="0" lang="fr-FR" smtClean="0" sz="1800"/>
              <a:t>Scythes. </a:t>
            </a:r>
            <a:r>
              <a:rPr altLang="fr-FR" dirty="0" lang="fr-FR" sz="1800"/>
              <a:t>On dit que </a:t>
            </a:r>
            <a:r>
              <a:rPr altLang="fr-FR" dirty="0" err="1" lang="fr-FR" sz="1800"/>
              <a:t>l’isle</a:t>
            </a:r>
            <a:r>
              <a:rPr altLang="fr-FR" dirty="0" lang="fr-FR" sz="1800"/>
              <a:t> de Sicile produit d’elle-même un peu d’avoine; mais le froment, le ris, les fruits délicieux croissaient vers l’Euphrate, à la Chine, et dans l’Inde. Les pays fertiles furent les </a:t>
            </a:r>
            <a:r>
              <a:rPr altLang="fr-FR" dirty="0" lang="fr-FR" smtClean="0" sz="1800"/>
              <a:t>premiers peuplés</a:t>
            </a:r>
            <a:r>
              <a:rPr altLang="fr-FR" dirty="0" lang="fr-FR" sz="1800"/>
              <a:t>, les premiers </a:t>
            </a:r>
            <a:r>
              <a:rPr altLang="fr-FR" dirty="0" lang="fr-FR" smtClean="0" sz="1800"/>
              <a:t>policé.»</a:t>
            </a:r>
            <a:endParaRPr altLang="en-GB" dirty="0" lang="en-GB" sz="1800"/>
          </a:p>
        </p:txBody>
      </p:sp>
      <p:sp>
        <p:nvSpPr>
          <p:cNvPr id="4" name="Titolo 1"/>
          <p:cNvSpPr>
            <a:spLocks noGrp="1"/>
          </p:cNvSpPr>
          <p:nvPr>
            <p:ph type="title"/>
          </p:nvPr>
        </p:nvSpPr>
        <p:spPr>
          <a:xfrm>
            <a:off x="467544" y="116632"/>
            <a:ext cx="8229600" cy="706090"/>
          </a:xfrm>
        </p:spPr>
        <p:txBody>
          <a:bodyPr numCol="1">
            <a:normAutofit fontScale="90000"/>
          </a:bodyPr>
          <a:lstStyle/>
          <a:p>
            <a:r>
              <a:rPr altLang="en-GB" b="1" dirty="0" i="1" lang="en-GB" smtClean="0" sz="3600">
                <a:solidFill>
                  <a:srgbClr val="FFC000"/>
                </a:solidFill>
              </a:rPr>
              <a:t>Segue</a:t>
            </a:r>
            <a:r>
              <a:rPr altLang="en-GB" b="1" dirty="0" lang="en-GB" smtClean="0" sz="3600">
                <a:solidFill>
                  <a:srgbClr val="FFC000"/>
                </a:solidFill>
              </a:rPr>
              <a:t>: Voltaire, </a:t>
            </a:r>
            <a:r>
              <a:rPr altLang="en-GB" b="1" dirty="0" err="1" i="1" lang="en-GB" smtClean="0" sz="3600">
                <a:solidFill>
                  <a:srgbClr val="FFC000"/>
                </a:solidFill>
              </a:rPr>
              <a:t>Essai</a:t>
            </a:r>
            <a:r>
              <a:rPr altLang="en-GB" b="1" dirty="0" i="1" lang="en-GB" smtClean="0" sz="3600">
                <a:solidFill>
                  <a:srgbClr val="FFC000"/>
                </a:solidFill>
              </a:rPr>
              <a:t> </a:t>
            </a:r>
            <a:r>
              <a:rPr altLang="en-GB" b="1" dirty="0" err="1" i="1" lang="en-GB" smtClean="0" sz="3600">
                <a:solidFill>
                  <a:srgbClr val="FFC000"/>
                </a:solidFill>
              </a:rPr>
              <a:t>sur</a:t>
            </a:r>
            <a:r>
              <a:rPr altLang="en-GB" b="1" dirty="0" i="1" lang="en-GB" smtClean="0" sz="3600">
                <a:solidFill>
                  <a:srgbClr val="FFC000"/>
                </a:solidFill>
              </a:rPr>
              <a:t> les </a:t>
            </a:r>
            <a:r>
              <a:rPr altLang="en-GB" b="1" dirty="0" err="1" i="1" lang="en-GB" smtClean="0" sz="3600">
                <a:solidFill>
                  <a:srgbClr val="FFC000"/>
                </a:solidFill>
              </a:rPr>
              <a:t>moeurs</a:t>
            </a:r>
            <a:r>
              <a:rPr altLang="en-GB" b="1" dirty="0" lang="en-GB" smtClean="0" sz="3600">
                <a:solidFill>
                  <a:srgbClr val="FFC000"/>
                </a:solidFill>
              </a:rPr>
              <a:t> (1759)</a:t>
            </a:r>
            <a:endParaRPr altLang="en-GB" b="1" dirty="0" lang="en-GB">
              <a:solidFill>
                <a:srgbClr val="FFC000"/>
              </a:solidFill>
            </a:endParaRPr>
          </a:p>
        </p:txBody>
      </p:sp>
      <p:sp>
        <p:nvSpPr>
          <p:cNvPr id="2" name="Segnaposto piè di pagina 1"/>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11</a:t>
            </a:fld>
            <a:endParaRPr altLang="en-GB" lang="en-GB"/>
          </a:p>
        </p:txBody>
      </p:sp>
    </p:spTree>
    <p:extLst>
      <p:ext uri="{BB962C8B-B14F-4D97-AF65-F5344CB8AC3E}">
        <p14:creationId xmlns:p14="http://schemas.microsoft.com/office/powerpoint/2010/main" val="1332676670"/>
      </p:ext>
    </p:extLst>
  </p:cSld>
  <p:clrMapOvr>
    <a:masterClrMapping/>
  </p:clrMapOvr>
  <p:timing>
    <p:tnLst>
      <p:par>
        <p:cTn dur="indefinite" id="1" nodeType="tmRoot" restart="never"/>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normAutofit fontScale="90000"/>
          </a:bodyPr>
          <a:lstStyle/>
          <a:p>
            <a:r>
              <a:rPr altLang="en-GB" b="1" dirty="0" err="1" lang="en-GB">
                <a:solidFill>
                  <a:srgbClr val="FFC000"/>
                </a:solidFill>
              </a:rPr>
              <a:t>Icone</a:t>
            </a:r>
            <a:r>
              <a:rPr altLang="en-GB" b="1" dirty="0" lang="en-GB">
                <a:solidFill>
                  <a:srgbClr val="FFC000"/>
                </a:solidFill>
              </a:rPr>
              <a:t> del </a:t>
            </a:r>
            <a:r>
              <a:rPr altLang="en-GB" b="1" dirty="0" err="1" lang="en-GB">
                <a:solidFill>
                  <a:srgbClr val="FFC000"/>
                </a:solidFill>
              </a:rPr>
              <a:t>teleologismo</a:t>
            </a:r>
            <a:r>
              <a:rPr altLang="en-GB" b="1" dirty="0" lang="en-GB">
                <a:solidFill>
                  <a:srgbClr val="FFC000"/>
                </a:solidFill>
              </a:rPr>
              <a:t> </a:t>
            </a:r>
            <a:r>
              <a:rPr altLang="en-GB" b="1" dirty="0" err="1" lang="en-GB" smtClean="0">
                <a:solidFill>
                  <a:srgbClr val="FFC000"/>
                </a:solidFill>
              </a:rPr>
              <a:t>eurocentrico</a:t>
            </a:r>
            <a:endParaRPr altLang="en-GB" b="1" dirty="0" lang="en-GB">
              <a:solidFill>
                <a:srgbClr val="FFC000"/>
              </a:solidFill>
            </a:endParaRPr>
          </a:p>
        </p:txBody>
      </p:sp>
      <p:sp>
        <p:nvSpPr>
          <p:cNvPr id="3" name="Segnaposto contenuto 2"/>
          <p:cNvSpPr>
            <a:spLocks noGrp="1"/>
          </p:cNvSpPr>
          <p:nvPr>
            <p:ph idx="1"/>
          </p:nvPr>
        </p:nvSpPr>
        <p:spPr/>
        <p:txBody>
          <a:bodyPr numCol="1"/>
          <a:lstStyle/>
          <a:p>
            <a:r>
              <a:rPr altLang="en-GB" dirty="0" err="1" lang="en-GB" smtClean="0"/>
              <a:t>Modernità</a:t>
            </a:r>
            <a:endParaRPr altLang="en-GB" dirty="0" lang="en-GB" smtClean="0"/>
          </a:p>
          <a:p>
            <a:r>
              <a:rPr altLang="en-GB" dirty="0" err="1" lang="en-GB" smtClean="0"/>
              <a:t>Modernizzazione</a:t>
            </a:r>
            <a:endParaRPr altLang="en-GB" dirty="0" lang="en-GB" smtClean="0"/>
          </a:p>
          <a:p>
            <a:r>
              <a:rPr altLang="en-GB" dirty="0" err="1" lang="en-GB" smtClean="0"/>
              <a:t>Razionalità</a:t>
            </a:r>
            <a:endParaRPr altLang="en-GB" dirty="0" lang="en-GB" smtClean="0"/>
          </a:p>
          <a:p>
            <a:r>
              <a:rPr altLang="en-GB" dirty="0" err="1" lang="en-GB" smtClean="0"/>
              <a:t>Capitalismo</a:t>
            </a:r>
            <a:endParaRPr altLang="en-GB" dirty="0" lang="en-GB" smtClean="0"/>
          </a:p>
          <a:p>
            <a:r>
              <a:rPr altLang="en-GB" dirty="0" err="1" lang="en-GB" smtClean="0"/>
              <a:t>Stato-nazione</a:t>
            </a:r>
            <a:endParaRPr altLang="en-GB" dirty="0" lang="en-GB" smtClean="0"/>
          </a:p>
          <a:p>
            <a:r>
              <a:rPr altLang="en-GB" dirty="0" err="1" lang="en-GB" smtClean="0"/>
              <a:t>Disincanto</a:t>
            </a:r>
            <a:r>
              <a:rPr altLang="en-GB" dirty="0" lang="en-GB" smtClean="0"/>
              <a:t> del </a:t>
            </a:r>
            <a:r>
              <a:rPr altLang="en-GB" dirty="0" err="1" lang="en-GB" smtClean="0"/>
              <a:t>mondo</a:t>
            </a:r>
            <a:endParaRPr altLang="en-GB" dirty="0" lang="en-GB" smtClean="0"/>
          </a:p>
          <a:p>
            <a:r>
              <a:rPr altLang="en-GB" dirty="0" err="1" lang="en-GB" smtClean="0"/>
              <a:t>Primato</a:t>
            </a:r>
            <a:r>
              <a:rPr altLang="en-GB" dirty="0" lang="en-GB" smtClean="0"/>
              <a:t> </a:t>
            </a:r>
            <a:r>
              <a:rPr altLang="en-GB" dirty="0" err="1" lang="en-GB" smtClean="0"/>
              <a:t>europeo</a:t>
            </a:r>
            <a:r>
              <a:rPr altLang="en-GB" dirty="0" lang="en-GB" smtClean="0"/>
              <a:t>/</a:t>
            </a:r>
            <a:r>
              <a:rPr altLang="en-GB" dirty="0" err="1" lang="en-GB" smtClean="0"/>
              <a:t>espansione</a:t>
            </a:r>
            <a:r>
              <a:rPr altLang="en-GB" dirty="0" lang="en-GB" smtClean="0"/>
              <a:t> </a:t>
            </a:r>
            <a:r>
              <a:rPr altLang="en-GB" dirty="0" err="1" lang="en-GB" smtClean="0"/>
              <a:t>auropea</a:t>
            </a:r>
            <a:endParaRPr altLang="en-GB" dirty="0" lang="en-GB" smtClean="0"/>
          </a:p>
          <a:p>
            <a:endParaRPr altLang="en-GB" dirty="0" lang="en-GB"/>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12</a:t>
            </a:fld>
            <a:endParaRPr altLang="en-GB" lang="en-GB"/>
          </a:p>
        </p:txBody>
      </p:sp>
    </p:spTree>
    <p:extLst>
      <p:ext uri="{BB962C8B-B14F-4D97-AF65-F5344CB8AC3E}">
        <p14:creationId xmlns:p14="http://schemas.microsoft.com/office/powerpoint/2010/main" val="542377691"/>
      </p:ext>
    </p:extLst>
  </p:cSld>
  <p:clrMapOvr>
    <a:masterClrMapping/>
  </p:clrMapOvr>
  <p:timing>
    <p:tnLst>
      <p:par>
        <p:cTn dur="indefinite" id="1" nodeType="tmRoot" restart="never"/>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altLang="en-GB" b="1" dirty="0" err="1" lang="en-GB" smtClean="0">
                <a:solidFill>
                  <a:srgbClr val="FFC000"/>
                </a:solidFill>
              </a:rPr>
              <a:t>Gruzinski</a:t>
            </a:r>
            <a:r>
              <a:rPr altLang="en-GB" b="1" dirty="0" lang="en-GB" smtClean="0">
                <a:solidFill>
                  <a:srgbClr val="FFC000"/>
                </a:solidFill>
              </a:rPr>
              <a:t>: “</a:t>
            </a:r>
            <a:r>
              <a:rPr altLang="en-GB" b="1" dirty="0" err="1" lang="en-GB" smtClean="0">
                <a:solidFill>
                  <a:srgbClr val="FFC000"/>
                </a:solidFill>
              </a:rPr>
              <a:t>une</a:t>
            </a:r>
            <a:r>
              <a:rPr altLang="en-GB" b="1" dirty="0" lang="en-GB" smtClean="0">
                <a:solidFill>
                  <a:srgbClr val="FFC000"/>
                </a:solidFill>
              </a:rPr>
              <a:t> </a:t>
            </a:r>
            <a:r>
              <a:rPr altLang="en-GB" b="1" dirty="0" err="1" lang="en-GB" smtClean="0">
                <a:solidFill>
                  <a:srgbClr val="FFC000"/>
                </a:solidFill>
              </a:rPr>
              <a:t>autre</a:t>
            </a:r>
            <a:r>
              <a:rPr altLang="en-GB" b="1" dirty="0" lang="en-GB" smtClean="0">
                <a:solidFill>
                  <a:srgbClr val="FFC000"/>
                </a:solidFill>
              </a:rPr>
              <a:t> </a:t>
            </a:r>
            <a:r>
              <a:rPr altLang="en-GB" b="1" dirty="0" err="1" lang="en-GB" smtClean="0">
                <a:solidFill>
                  <a:srgbClr val="FFC000"/>
                </a:solidFill>
              </a:rPr>
              <a:t>modernité</a:t>
            </a:r>
            <a:r>
              <a:rPr altLang="en-GB" b="1" dirty="0" lang="en-GB" smtClean="0">
                <a:solidFill>
                  <a:srgbClr val="FFC000"/>
                </a:solidFill>
              </a:rPr>
              <a:t>”</a:t>
            </a:r>
            <a:endParaRPr altLang="en-GB" b="1" dirty="0" lang="en-GB">
              <a:solidFill>
                <a:srgbClr val="FFC000"/>
              </a:solidFill>
            </a:endParaRPr>
          </a:p>
        </p:txBody>
      </p:sp>
      <p:sp>
        <p:nvSpPr>
          <p:cNvPr id="3" name="Segnaposto contenuto 2"/>
          <p:cNvSpPr>
            <a:spLocks noGrp="1"/>
          </p:cNvSpPr>
          <p:nvPr>
            <p:ph idx="1"/>
          </p:nvPr>
        </p:nvSpPr>
        <p:spPr>
          <a:xfrm>
            <a:off x="457200" y="2132856"/>
            <a:ext cx="8229600" cy="3993307"/>
          </a:xfrm>
        </p:spPr>
        <p:txBody>
          <a:bodyPr numCol="1"/>
          <a:lstStyle/>
          <a:p>
            <a:r>
              <a:rPr altLang="en-GB" dirty="0" lang="en-GB" smtClean="0"/>
              <a:t>Un </a:t>
            </a:r>
            <a:r>
              <a:rPr altLang="en-GB" dirty="0" err="1" lang="en-GB" smtClean="0"/>
              <a:t>percorso</a:t>
            </a:r>
            <a:r>
              <a:rPr altLang="en-GB" dirty="0" lang="en-GB" smtClean="0"/>
              <a:t> </a:t>
            </a:r>
            <a:r>
              <a:rPr altLang="en-GB" dirty="0" err="1" lang="en-GB" smtClean="0"/>
              <a:t>della</a:t>
            </a:r>
            <a:r>
              <a:rPr altLang="en-GB" dirty="0" lang="en-GB" smtClean="0"/>
              <a:t> </a:t>
            </a:r>
            <a:r>
              <a:rPr altLang="en-GB" dirty="0" err="1" lang="en-GB" smtClean="0"/>
              <a:t>modernità</a:t>
            </a:r>
            <a:r>
              <a:rPr altLang="en-GB" dirty="0" lang="en-GB" smtClean="0"/>
              <a:t> </a:t>
            </a:r>
            <a:r>
              <a:rPr altLang="en-GB" dirty="0" err="1" lang="en-GB" smtClean="0"/>
              <a:t>che</a:t>
            </a:r>
            <a:r>
              <a:rPr altLang="en-GB" dirty="0" lang="en-GB" smtClean="0"/>
              <a:t> “non </a:t>
            </a:r>
            <a:r>
              <a:rPr altLang="en-GB" dirty="0" err="1" lang="en-GB" smtClean="0"/>
              <a:t>passa</a:t>
            </a:r>
            <a:r>
              <a:rPr altLang="en-GB" dirty="0" lang="en-GB" smtClean="0"/>
              <a:t> </a:t>
            </a:r>
            <a:r>
              <a:rPr altLang="en-GB" dirty="0" err="1" lang="en-GB" smtClean="0"/>
              <a:t>attraverso</a:t>
            </a:r>
            <a:r>
              <a:rPr altLang="en-GB" dirty="0" lang="en-GB" smtClean="0"/>
              <a:t> la </a:t>
            </a:r>
            <a:r>
              <a:rPr altLang="en-GB" dirty="0" err="1" lang="en-GB" smtClean="0"/>
              <a:t>costruzione</a:t>
            </a:r>
            <a:r>
              <a:rPr altLang="en-GB" dirty="0" lang="en-GB" smtClean="0"/>
              <a:t> </a:t>
            </a:r>
            <a:r>
              <a:rPr altLang="en-GB" dirty="0" err="1" lang="en-GB" smtClean="0"/>
              <a:t>dello</a:t>
            </a:r>
            <a:r>
              <a:rPr altLang="en-GB" dirty="0" lang="en-GB" smtClean="0"/>
              <a:t> </a:t>
            </a:r>
            <a:r>
              <a:rPr altLang="en-GB" dirty="0" err="1" lang="en-GB" smtClean="0"/>
              <a:t>Stato-nazione</a:t>
            </a:r>
            <a:r>
              <a:rPr altLang="en-GB" dirty="0" lang="en-GB" smtClean="0"/>
              <a:t>, né </a:t>
            </a:r>
            <a:r>
              <a:rPr altLang="en-GB" dirty="0" err="1" lang="en-GB" smtClean="0"/>
              <a:t>attraverso</a:t>
            </a:r>
            <a:r>
              <a:rPr altLang="en-GB" dirty="0" lang="en-GB" smtClean="0"/>
              <a:t> la </a:t>
            </a:r>
            <a:r>
              <a:rPr altLang="en-GB" dirty="0" err="1" lang="en-GB" smtClean="0"/>
              <a:t>marcia</a:t>
            </a:r>
            <a:r>
              <a:rPr altLang="en-GB" dirty="0" lang="en-GB" smtClean="0"/>
              <a:t> verso </a:t>
            </a:r>
            <a:r>
              <a:rPr altLang="en-GB" dirty="0" err="1" lang="en-GB" smtClean="0"/>
              <a:t>l’assolutismo</a:t>
            </a:r>
            <a:r>
              <a:rPr altLang="en-GB" dirty="0" lang="en-GB" smtClean="0"/>
              <a:t> e </a:t>
            </a:r>
            <a:r>
              <a:rPr altLang="en-GB" dirty="0" err="1" lang="en-GB" smtClean="0"/>
              <a:t>neppure</a:t>
            </a:r>
            <a:r>
              <a:rPr altLang="en-GB" dirty="0" lang="en-GB" smtClean="0"/>
              <a:t> </a:t>
            </a:r>
            <a:r>
              <a:rPr altLang="en-GB" dirty="0" err="1" lang="en-GB" smtClean="0"/>
              <a:t>si</a:t>
            </a:r>
            <a:r>
              <a:rPr altLang="en-GB" dirty="0" lang="en-GB" smtClean="0"/>
              <a:t> </a:t>
            </a:r>
            <a:r>
              <a:rPr altLang="en-GB" dirty="0" err="1" lang="en-GB" smtClean="0"/>
              <a:t>spiega</a:t>
            </a:r>
            <a:r>
              <a:rPr altLang="en-GB" dirty="0" lang="en-GB" smtClean="0"/>
              <a:t> con Il </a:t>
            </a:r>
            <a:r>
              <a:rPr altLang="en-GB" dirty="0" err="1" lang="en-GB" smtClean="0"/>
              <a:t>trionfo</a:t>
            </a:r>
            <a:r>
              <a:rPr altLang="en-GB" dirty="0" lang="en-GB" smtClean="0"/>
              <a:t> </a:t>
            </a:r>
            <a:r>
              <a:rPr altLang="en-GB" dirty="0" err="1" lang="en-GB" smtClean="0"/>
              <a:t>della</a:t>
            </a:r>
            <a:r>
              <a:rPr altLang="en-GB" dirty="0" lang="en-GB" smtClean="0"/>
              <a:t> </a:t>
            </a:r>
            <a:r>
              <a:rPr altLang="en-GB" dirty="0" err="1" lang="en-GB" smtClean="0"/>
              <a:t>scienza</a:t>
            </a:r>
            <a:r>
              <a:rPr altLang="en-GB" dirty="0" lang="en-GB" smtClean="0"/>
              <a:t> e del </a:t>
            </a:r>
            <a:r>
              <a:rPr altLang="en-GB" dirty="0" err="1" lang="en-GB" smtClean="0"/>
              <a:t>razionalismo</a:t>
            </a:r>
            <a:r>
              <a:rPr altLang="en-GB" dirty="0" lang="en-GB" smtClean="0"/>
              <a:t> </a:t>
            </a:r>
            <a:r>
              <a:rPr altLang="en-GB" dirty="0" err="1" lang="en-GB" smtClean="0"/>
              <a:t>cartesiano</a:t>
            </a:r>
            <a:r>
              <a:rPr altLang="en-GB" dirty="0" lang="en-GB" smtClean="0"/>
              <a:t>”</a:t>
            </a:r>
            <a:endParaRPr altLang="en-GB" dirty="0" lang="en-GB"/>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13</a:t>
            </a:fld>
            <a:endParaRPr altLang="en-GB" lang="en-GB"/>
          </a:p>
        </p:txBody>
      </p:sp>
    </p:spTree>
    <p:extLst>
      <p:ext uri="{BB962C8B-B14F-4D97-AF65-F5344CB8AC3E}">
        <p14:creationId xmlns:p14="http://schemas.microsoft.com/office/powerpoint/2010/main" val="2345258637"/>
      </p:ext>
    </p:extLst>
  </p:cSld>
  <p:clrMapOvr>
    <a:masterClrMapping/>
  </p:clrMapOvr>
  <p:timing>
    <p:tnLst>
      <p:par>
        <p:cTn dur="indefinite" id="1" nodeType="tmRoot" restart="never"/>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altLang="en-GB" b="1" dirty="0" lang="en-GB" smtClean="0">
                <a:solidFill>
                  <a:srgbClr val="FFC000"/>
                </a:solidFill>
              </a:rPr>
              <a:t>Termini </a:t>
            </a:r>
            <a:r>
              <a:rPr altLang="en-GB" b="1" dirty="0" err="1" lang="en-GB" smtClean="0">
                <a:solidFill>
                  <a:srgbClr val="FFC000"/>
                </a:solidFill>
              </a:rPr>
              <a:t>ed</a:t>
            </a:r>
            <a:r>
              <a:rPr altLang="en-GB" b="1" dirty="0" lang="en-GB" smtClean="0">
                <a:solidFill>
                  <a:srgbClr val="FFC000"/>
                </a:solidFill>
              </a:rPr>
              <a:t> </a:t>
            </a:r>
            <a:r>
              <a:rPr altLang="en-GB" b="1" dirty="0" err="1" lang="en-GB" smtClean="0">
                <a:solidFill>
                  <a:srgbClr val="FFC000"/>
                </a:solidFill>
              </a:rPr>
              <a:t>espressioni</a:t>
            </a:r>
            <a:endParaRPr altLang="en-GB" b="1" dirty="0" lang="en-GB">
              <a:solidFill>
                <a:srgbClr val="FFC000"/>
              </a:solidFill>
            </a:endParaRPr>
          </a:p>
        </p:txBody>
      </p:sp>
      <p:sp>
        <p:nvSpPr>
          <p:cNvPr id="3" name="Segnaposto contenuto 2"/>
          <p:cNvSpPr>
            <a:spLocks noGrp="1"/>
          </p:cNvSpPr>
          <p:nvPr>
            <p:ph idx="1"/>
          </p:nvPr>
        </p:nvSpPr>
        <p:spPr>
          <a:xfrm>
            <a:off x="467544" y="1916832"/>
            <a:ext cx="8219256" cy="4464496"/>
          </a:xfrm>
        </p:spPr>
        <p:txBody>
          <a:bodyPr numCol="1">
            <a:normAutofit/>
          </a:bodyPr>
          <a:lstStyle/>
          <a:p>
            <a:r>
              <a:rPr altLang="en-GB" dirty="0" i="1" lang="en-GB" smtClean="0"/>
              <a:t>Re-Orient</a:t>
            </a:r>
          </a:p>
          <a:p>
            <a:r>
              <a:rPr altLang="en-GB" dirty="0" i="1" lang="en-GB" smtClean="0"/>
              <a:t>The Rise of the Rest</a:t>
            </a:r>
          </a:p>
          <a:p>
            <a:r>
              <a:rPr altLang="en-GB" dirty="0" err="1" i="1" lang="en-GB" smtClean="0"/>
              <a:t>Storia</a:t>
            </a:r>
            <a:r>
              <a:rPr altLang="en-GB" dirty="0" i="1" lang="en-GB" smtClean="0"/>
              <a:t> “</a:t>
            </a:r>
            <a:r>
              <a:rPr altLang="en-GB" dirty="0" err="1" i="1" lang="en-GB" smtClean="0"/>
              <a:t>atlantica</a:t>
            </a:r>
            <a:r>
              <a:rPr altLang="en-GB" dirty="0" i="1" lang="en-GB" smtClean="0"/>
              <a:t>”</a:t>
            </a:r>
          </a:p>
          <a:p>
            <a:r>
              <a:rPr altLang="en-GB" dirty="0" err="1" i="1" lang="en-GB" smtClean="0"/>
              <a:t>Storia</a:t>
            </a:r>
            <a:r>
              <a:rPr altLang="en-GB" dirty="0" i="1" lang="en-GB" smtClean="0"/>
              <a:t> “</a:t>
            </a:r>
            <a:r>
              <a:rPr altLang="en-GB" dirty="0" err="1" i="1" lang="en-GB" smtClean="0"/>
              <a:t>pacifica</a:t>
            </a:r>
            <a:r>
              <a:rPr altLang="en-GB" dirty="0" i="1" lang="en-GB" smtClean="0"/>
              <a:t>”</a:t>
            </a:r>
          </a:p>
          <a:p>
            <a:r>
              <a:rPr altLang="en-GB" dirty="0" i="1" lang="en-GB" smtClean="0"/>
              <a:t>“Connected history”</a:t>
            </a:r>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14</a:t>
            </a:fld>
            <a:endParaRPr altLang="en-GB" lang="en-GB"/>
          </a:p>
        </p:txBody>
      </p:sp>
    </p:spTree>
    <p:extLst>
      <p:ext uri="{BB962C8B-B14F-4D97-AF65-F5344CB8AC3E}">
        <p14:creationId xmlns:p14="http://schemas.microsoft.com/office/powerpoint/2010/main" val="1611414428"/>
      </p:ext>
    </p:extLst>
  </p:cSld>
  <p:clrMapOvr>
    <a:masterClrMapping/>
  </p:clrMapOvr>
  <p:timing>
    <p:tnLst>
      <p:par>
        <p:cTn dur="indefinite" id="1" nodeType="tmRoot" restart="never"/>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940966"/>
          </a:xfrm>
        </p:spPr>
        <p:txBody>
          <a:bodyPr numCol="1"/>
          <a:lstStyle/>
          <a:p>
            <a:r>
              <a:rPr altLang="en-GB" b="1" dirty="0" lang="en-GB">
                <a:solidFill>
                  <a:srgbClr val="FFC000"/>
                </a:solidFill>
              </a:rPr>
              <a:t>Sanjay </a:t>
            </a:r>
            <a:r>
              <a:rPr altLang="en-GB" b="1" dirty="0" err="1" lang="en-GB">
                <a:solidFill>
                  <a:srgbClr val="FFC000"/>
                </a:solidFill>
              </a:rPr>
              <a:t>Subrahmanyam</a:t>
            </a:r>
            <a:endParaRPr altLang="en-GB" b="1" dirty="0" lang="en-GB">
              <a:solidFill>
                <a:srgbClr val="FFC000"/>
              </a:solidFill>
            </a:endParaRPr>
          </a:p>
        </p:txBody>
      </p:sp>
      <p:sp>
        <p:nvSpPr>
          <p:cNvPr id="3" name="Segnaposto contenuto 2"/>
          <p:cNvSpPr>
            <a:spLocks noGrp="1"/>
          </p:cNvSpPr>
          <p:nvPr>
            <p:ph idx="1"/>
          </p:nvPr>
        </p:nvSpPr>
        <p:spPr/>
        <p:txBody>
          <a:bodyPr numCol="1">
            <a:normAutofit/>
          </a:bodyPr>
          <a:lstStyle/>
          <a:p>
            <a:r>
              <a:rPr altLang="en-GB" dirty="0" lang="en-GB"/>
              <a:t>Sanjay </a:t>
            </a:r>
            <a:r>
              <a:rPr altLang="en-GB" dirty="0" err="1" lang="en-GB"/>
              <a:t>Subrahmanyam</a:t>
            </a:r>
            <a:r>
              <a:rPr altLang="en-GB" dirty="0" lang="en-GB"/>
              <a:t>, </a:t>
            </a:r>
            <a:r>
              <a:rPr altLang="en-GB" dirty="0" i="1" lang="en-GB"/>
              <a:t>Mondi </a:t>
            </a:r>
            <a:r>
              <a:rPr altLang="en-GB" dirty="0" err="1" i="1" lang="en-GB"/>
              <a:t>connessi</a:t>
            </a:r>
            <a:r>
              <a:rPr altLang="en-GB" dirty="0" i="1" lang="en-GB"/>
              <a:t>. La </a:t>
            </a:r>
            <a:r>
              <a:rPr altLang="en-GB" dirty="0" err="1" i="1" lang="en-GB"/>
              <a:t>storia</a:t>
            </a:r>
            <a:r>
              <a:rPr altLang="en-GB" dirty="0" i="1" lang="en-GB"/>
              <a:t> </a:t>
            </a:r>
            <a:r>
              <a:rPr altLang="en-GB" dirty="0" err="1" i="1" lang="en-GB"/>
              <a:t>oltre</a:t>
            </a:r>
            <a:r>
              <a:rPr altLang="en-GB" dirty="0" i="1" lang="en-GB"/>
              <a:t> </a:t>
            </a:r>
            <a:r>
              <a:rPr altLang="en-GB" dirty="0" err="1" i="1" lang="en-GB"/>
              <a:t>l’eurocentrismo</a:t>
            </a:r>
            <a:r>
              <a:rPr altLang="en-GB" dirty="0" i="1" lang="en-GB"/>
              <a:t> (sec. XVI-XVIII), </a:t>
            </a:r>
            <a:r>
              <a:rPr altLang="en-GB" dirty="0" lang="en-GB"/>
              <a:t>(Roma, </a:t>
            </a:r>
            <a:r>
              <a:rPr altLang="en-GB" dirty="0" err="1" lang="en-GB"/>
              <a:t>Carocci</a:t>
            </a:r>
            <a:r>
              <a:rPr altLang="en-GB" dirty="0" lang="en-GB"/>
              <a:t>, 2014</a:t>
            </a:r>
            <a:r>
              <a:rPr altLang="en-GB" dirty="0" lang="en-GB" smtClean="0"/>
              <a:t>)</a:t>
            </a:r>
          </a:p>
          <a:p>
            <a:r>
              <a:rPr altLang="en-GB" dirty="0" lang="en-GB"/>
              <a:t>Sanjay </a:t>
            </a:r>
            <a:r>
              <a:rPr altLang="en-GB" dirty="0" err="1" lang="en-GB"/>
              <a:t>Subrahmanyam</a:t>
            </a:r>
            <a:r>
              <a:rPr altLang="en-GB" dirty="0" lang="en-GB"/>
              <a:t> </a:t>
            </a:r>
            <a:r>
              <a:rPr altLang="en-GB" dirty="0" lang="en-GB">
                <a:hlinkClick r:id="rId3"/>
              </a:rPr>
              <a:t>http://www.mp3olimp.net/sanjay-subrahmanyan/</a:t>
            </a:r>
            <a:endParaRPr altLang="en-GB" dirty="0" lang="en-GB"/>
          </a:p>
          <a:p>
            <a:r>
              <a:rPr altLang="en-GB" dirty="0" lang="en-GB">
                <a:hlinkClick r:id="rId4"/>
              </a:rPr>
              <a:t>http://www.history.ucla.edu/people/faculty/faculty-1/faculty-1?lid=3586</a:t>
            </a:r>
            <a:endParaRPr altLang="en-GB" dirty="0" lang="en-GB"/>
          </a:p>
          <a:p>
            <a:endParaRPr altLang="en-GB" dirty="0" lang="en-GB"/>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15</a:t>
            </a:fld>
            <a:endParaRPr altLang="en-GB" lang="en-GB"/>
          </a:p>
        </p:txBody>
      </p:sp>
    </p:spTree>
    <p:extLst>
      <p:ext uri="{BB962C8B-B14F-4D97-AF65-F5344CB8AC3E}">
        <p14:creationId xmlns:p14="http://schemas.microsoft.com/office/powerpoint/2010/main" val="1302260916"/>
      </p:ext>
    </p:extLst>
  </p:cSld>
  <p:clrMapOvr>
    <a:masterClrMapping/>
  </p:clrMapOvr>
  <p:timing>
    <p:tnLst>
      <p:par>
        <p:cTn dur="indefinite" id="1" nodeType="tmRoot" restart="never"/>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numCol="1">
            <a:normAutofit fontScale="77500" lnSpcReduction="20000"/>
          </a:bodyPr>
          <a:lstStyle/>
          <a:p>
            <a:pPr>
              <a:lnSpc>
                <a:spcPct val="120000"/>
              </a:lnSpc>
              <a:spcBef>
                <a:spcPts val="1200"/>
              </a:spcBef>
              <a:spcAft>
                <a:spcPts val="1200"/>
              </a:spcAft>
            </a:pPr>
            <a:r>
              <a:rPr altLang="en-GB" b="1" dirty="0" lang="en-GB">
                <a:hlinkClick r:id="rId3"/>
              </a:rPr>
              <a:t>http://www.dailymotion.com/video/x1uny7u_le-grand-entretien-avec-sanjay-subrahmanyam_news</a:t>
            </a:r>
            <a:endParaRPr altLang="en-GB" b="1" dirty="0" lang="en-GB"/>
          </a:p>
          <a:p>
            <a:pPr>
              <a:lnSpc>
                <a:spcPct val="120000"/>
              </a:lnSpc>
              <a:spcBef>
                <a:spcPts val="1200"/>
              </a:spcBef>
              <a:spcAft>
                <a:spcPts val="1200"/>
              </a:spcAft>
            </a:pPr>
            <a:r>
              <a:rPr altLang="en-GB" b="1" dirty="0" lang="en-GB">
                <a:hlinkClick r:id="rId4"/>
              </a:rPr>
              <a:t>http://www.podcastunited.com/Society-and-Culture/History/New-Books-In-History.html?Page=6&amp;Play=Sanjay-Subrahmanyam-Courtly-Encounters-Translating-Courtliness-and-Violence-in-Early-Modern-Eurasia</a:t>
            </a:r>
            <a:endParaRPr altLang="en-GB" b="1" dirty="0" lang="en-GB"/>
          </a:p>
          <a:p>
            <a:pPr>
              <a:lnSpc>
                <a:spcPct val="120000"/>
              </a:lnSpc>
              <a:spcBef>
                <a:spcPts val="1200"/>
              </a:spcBef>
              <a:spcAft>
                <a:spcPts val="1200"/>
              </a:spcAft>
            </a:pPr>
            <a:r>
              <a:rPr b="1" dirty="0" lang="en-US">
                <a:hlinkClick r:id="rId5"/>
              </a:rPr>
              <a:t>Sanjay </a:t>
            </a:r>
            <a:r>
              <a:rPr b="1" dirty="0" err="1" lang="en-US">
                <a:hlinkClick r:id="rId6"/>
              </a:rPr>
              <a:t>Subrahmanyam</a:t>
            </a:r>
            <a:r>
              <a:rPr b="1" dirty="0" lang="en-US">
                <a:hlinkClick r:id="rId7"/>
              </a:rPr>
              <a:t> - Connectedness and Global History (University of Warwick, 2013)</a:t>
            </a:r>
            <a:endParaRPr b="1" dirty="0" lang="en-US"/>
          </a:p>
          <a:p>
            <a:endParaRPr altLang="en-GB" dirty="0" lang="en-GB"/>
          </a:p>
        </p:txBody>
      </p:sp>
      <p:sp>
        <p:nvSpPr>
          <p:cNvPr id="4" name="Titolo 1"/>
          <p:cNvSpPr>
            <a:spLocks noGrp="1"/>
          </p:cNvSpPr>
          <p:nvPr>
            <p:ph type="title"/>
          </p:nvPr>
        </p:nvSpPr>
        <p:spPr/>
        <p:txBody>
          <a:bodyPr numCol="1"/>
          <a:lstStyle/>
          <a:p>
            <a:r>
              <a:rPr altLang="en-GB" b="1" dirty="0" lang="en-GB">
                <a:solidFill>
                  <a:srgbClr val="FFC000"/>
                </a:solidFill>
              </a:rPr>
              <a:t>Sanjay </a:t>
            </a:r>
            <a:r>
              <a:rPr altLang="en-GB" b="1" dirty="0" err="1" lang="en-GB" smtClean="0">
                <a:solidFill>
                  <a:srgbClr val="FFC000"/>
                </a:solidFill>
              </a:rPr>
              <a:t>Subrahmanyam</a:t>
            </a:r>
            <a:r>
              <a:rPr altLang="en-GB" b="1" dirty="0" lang="en-GB" smtClean="0">
                <a:solidFill>
                  <a:srgbClr val="FFC000"/>
                </a:solidFill>
              </a:rPr>
              <a:t>: podcast</a:t>
            </a:r>
            <a:endParaRPr altLang="en-GB" b="1" dirty="0" lang="en-GB">
              <a:solidFill>
                <a:srgbClr val="FFC000"/>
              </a:solidFill>
            </a:endParaRPr>
          </a:p>
        </p:txBody>
      </p:sp>
      <p:sp>
        <p:nvSpPr>
          <p:cNvPr id="5" name="Segnaposto piè di pagina 4"/>
          <p:cNvSpPr>
            <a:spLocks noGrp="1"/>
          </p:cNvSpPr>
          <p:nvPr>
            <p:ph idx="2147483647" sz="quarter" type="ftr"/>
          </p:nvPr>
        </p:nvSpPr>
        <p:spPr>
          <a:xfrm>
            <a:off x="3124200" y="6356350"/>
            <a:ext cx="2895600" cy="365125"/>
          </a:xfrm>
        </p:spPr>
        <p:txBody>
          <a:bodyPr numCol="1"/>
          <a:lstStyle/>
          <a:p>
            <a:endParaRPr altLang="en-GB" dirty="0" lang="en-GB"/>
          </a:p>
        </p:txBody>
      </p:sp>
      <p:sp>
        <p:nvSpPr>
          <p:cNvPr id="6" name="Segnaposto numero diapositiva 5"/>
          <p:cNvSpPr>
            <a:spLocks noGrp="1"/>
          </p:cNvSpPr>
          <p:nvPr>
            <p:ph idx="12" sz="quarter" type="sldNum"/>
          </p:nvPr>
        </p:nvSpPr>
        <p:spPr/>
        <p:txBody>
          <a:bodyPr numCol="1"/>
          <a:lstStyle/>
          <a:p>
            <a:fld id="{BFB70C46-FDDA-420F-91A1-9A3A4415F343}" type="slidenum">
              <a:rPr altLang="en-GB" lang="en-GB" smtClean="0"/>
              <a:t>16</a:t>
            </a:fld>
            <a:endParaRPr altLang="en-GB" lang="en-GB"/>
          </a:p>
        </p:txBody>
      </p:sp>
    </p:spTree>
    <p:extLst>
      <p:ext uri="{BB962C8B-B14F-4D97-AF65-F5344CB8AC3E}">
        <p14:creationId xmlns:p14="http://schemas.microsoft.com/office/powerpoint/2010/main" val="3413619019"/>
      </p:ext>
    </p:extLst>
  </p:cSld>
  <p:clrMapOvr>
    <a:masterClrMapping/>
  </p:clrMapOvr>
  <p:timing>
    <p:tnLst>
      <p:par>
        <p:cTn dur="indefinite" id="1" nodeType="tmRoot" restart="never"/>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normAutofit fontScale="90000"/>
          </a:bodyPr>
          <a:lstStyle/>
          <a:p>
            <a:r>
              <a:rPr altLang="en-GB" dirty="0" err="1" lang="en-GB" smtClean="0">
                <a:solidFill>
                  <a:srgbClr val="FFC000"/>
                </a:solidFill>
              </a:rPr>
              <a:t>Subrahmanyam</a:t>
            </a:r>
            <a:r>
              <a:rPr altLang="en-GB" dirty="0" lang="en-GB">
                <a:solidFill>
                  <a:srgbClr val="FFC000"/>
                </a:solidFill>
              </a:rPr>
              <a:t>,</a:t>
            </a:r>
            <a:r>
              <a:rPr altLang="en-GB" dirty="0" lang="en-GB" smtClean="0">
                <a:solidFill>
                  <a:srgbClr val="FFC000"/>
                </a:solidFill>
              </a:rPr>
              <a:t> “Aux </a:t>
            </a:r>
            <a:r>
              <a:rPr altLang="en-GB" dirty="0" err="1" lang="en-GB" smtClean="0">
                <a:solidFill>
                  <a:srgbClr val="FFC000"/>
                </a:solidFill>
              </a:rPr>
              <a:t>origines</a:t>
            </a:r>
            <a:r>
              <a:rPr altLang="en-GB" dirty="0" lang="en-GB" smtClean="0">
                <a:solidFill>
                  <a:srgbClr val="FFC000"/>
                </a:solidFill>
              </a:rPr>
              <a:t> de  </a:t>
            </a:r>
            <a:r>
              <a:rPr altLang="en-GB" dirty="0" err="1" lang="en-GB" smtClean="0">
                <a:solidFill>
                  <a:srgbClr val="FFC000"/>
                </a:solidFill>
              </a:rPr>
              <a:t>l’histoire</a:t>
            </a:r>
            <a:r>
              <a:rPr altLang="en-GB" dirty="0" lang="en-GB" smtClean="0">
                <a:solidFill>
                  <a:srgbClr val="FFC000"/>
                </a:solidFill>
              </a:rPr>
              <a:t> </a:t>
            </a:r>
            <a:r>
              <a:rPr altLang="en-GB" dirty="0" err="1" lang="en-GB" smtClean="0">
                <a:solidFill>
                  <a:srgbClr val="FFC000"/>
                </a:solidFill>
              </a:rPr>
              <a:t>globale</a:t>
            </a:r>
            <a:r>
              <a:rPr altLang="en-GB" dirty="0" lang="en-GB" smtClean="0">
                <a:solidFill>
                  <a:srgbClr val="FFC000"/>
                </a:solidFill>
              </a:rPr>
              <a:t>” (2013)</a:t>
            </a:r>
            <a:endParaRPr altLang="en-GB" dirty="0" lang="en-GB">
              <a:solidFill>
                <a:srgbClr val="FFC000"/>
              </a:solidFill>
            </a:endParaRPr>
          </a:p>
        </p:txBody>
      </p:sp>
      <p:sp>
        <p:nvSpPr>
          <p:cNvPr id="3" name="Segnaposto contenuto 2"/>
          <p:cNvSpPr>
            <a:spLocks noGrp="1"/>
          </p:cNvSpPr>
          <p:nvPr>
            <p:ph idx="1"/>
          </p:nvPr>
        </p:nvSpPr>
        <p:spPr/>
        <p:txBody>
          <a:bodyPr numCol="1"/>
          <a:lstStyle/>
          <a:p>
            <a:r>
              <a:rPr altLang="en-GB" dirty="0" lang="en-GB" smtClean="0"/>
              <a:t>Histoire </a:t>
            </a:r>
            <a:r>
              <a:rPr altLang="en-GB" dirty="0" err="1" lang="en-GB" smtClean="0"/>
              <a:t>égoïste</a:t>
            </a:r>
            <a:r>
              <a:rPr altLang="en-GB" dirty="0" lang="en-GB" smtClean="0"/>
              <a:t> et histoire de </a:t>
            </a:r>
            <a:r>
              <a:rPr altLang="en-GB" dirty="0" err="1" lang="en-GB" smtClean="0"/>
              <a:t>l’autre</a:t>
            </a:r>
            <a:r>
              <a:rPr altLang="en-GB" dirty="0" lang="en-GB" smtClean="0"/>
              <a:t> (la </a:t>
            </a:r>
            <a:r>
              <a:rPr altLang="en-GB" dirty="0" err="1" lang="en-GB" smtClean="0"/>
              <a:t>xénologie</a:t>
            </a:r>
            <a:r>
              <a:rPr altLang="en-GB" dirty="0" lang="en-GB" smtClean="0"/>
              <a:t>)</a:t>
            </a:r>
            <a:endParaRPr altLang="en-GB" dirty="0" lang="en-GB"/>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17</a:t>
            </a:fld>
            <a:endParaRPr altLang="en-GB" lang="en-GB"/>
          </a:p>
        </p:txBody>
      </p:sp>
    </p:spTree>
    <p:extLst>
      <p:ext uri="{BB962C8B-B14F-4D97-AF65-F5344CB8AC3E}">
        <p14:creationId xmlns:p14="http://schemas.microsoft.com/office/powerpoint/2010/main" val="3413374194"/>
      </p:ext>
    </p:extLst>
  </p:cSld>
  <p:clrMapOvr>
    <a:masterClrMapping/>
  </p:clrMapOvr>
  <p:timing>
    <p:tnLst>
      <p:par>
        <p:cTn dur="indefinite" id="1" nodeType="tmRoot" restart="never"/>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altLang="it-IT" dirty="0" lang="it-IT" smtClean="0">
                <a:solidFill>
                  <a:srgbClr val="FFC000"/>
                </a:solidFill>
              </a:rPr>
              <a:t>Epoche della globalizzazione</a:t>
            </a:r>
            <a:endParaRPr altLang="en-GB" dirty="0" lang="en-GB">
              <a:solidFill>
                <a:srgbClr val="FFC000"/>
              </a:solidFill>
            </a:endParaRPr>
          </a:p>
        </p:txBody>
      </p:sp>
      <p:sp>
        <p:nvSpPr>
          <p:cNvPr id="3" name="Segnaposto contenuto 2"/>
          <p:cNvSpPr>
            <a:spLocks noGrp="1"/>
          </p:cNvSpPr>
          <p:nvPr>
            <p:ph idx="1"/>
          </p:nvPr>
        </p:nvSpPr>
        <p:spPr/>
        <p:txBody>
          <a:bodyPr numCol="1"/>
          <a:lstStyle/>
          <a:p>
            <a:r>
              <a:rPr altLang="it-IT" dirty="0" lang="it-IT" smtClean="0"/>
              <a:t>Globalizzazione arcaica: </a:t>
            </a:r>
            <a:r>
              <a:rPr altLang="it-IT" dirty="0" i="1" lang="it-IT" smtClean="0">
                <a:solidFill>
                  <a:srgbClr val="FFC000"/>
                </a:solidFill>
              </a:rPr>
              <a:t>prime forme fino  al 1600</a:t>
            </a:r>
          </a:p>
          <a:p>
            <a:endParaRPr altLang="it-IT" dirty="0" lang="it-IT"/>
          </a:p>
          <a:p>
            <a:r>
              <a:rPr altLang="it-IT" dirty="0" lang="it-IT" smtClean="0"/>
              <a:t>Globalizzazione proto-moderna: </a:t>
            </a:r>
            <a:r>
              <a:rPr altLang="it-IT" dirty="0" i="1" lang="it-IT" smtClean="0">
                <a:solidFill>
                  <a:srgbClr val="FFC000"/>
                </a:solidFill>
              </a:rPr>
              <a:t>1600-1800</a:t>
            </a:r>
          </a:p>
          <a:p>
            <a:endParaRPr altLang="it-IT" dirty="0" lang="it-IT"/>
          </a:p>
          <a:p>
            <a:r>
              <a:rPr altLang="it-IT" dirty="0" lang="it-IT" smtClean="0"/>
              <a:t>Globalizzazione moderna: </a:t>
            </a:r>
            <a:r>
              <a:rPr altLang="it-IT" dirty="0" i="1" lang="it-IT" smtClean="0">
                <a:solidFill>
                  <a:srgbClr val="FFC000"/>
                </a:solidFill>
              </a:rPr>
              <a:t>1800-presente</a:t>
            </a:r>
            <a:endParaRPr altLang="en-GB" dirty="0" i="1" lang="en-GB">
              <a:solidFill>
                <a:srgbClr val="FFC000"/>
              </a:solidFill>
            </a:endParaRPr>
          </a:p>
        </p:txBody>
      </p:sp>
      <p:sp>
        <p:nvSpPr>
          <p:cNvPr id="4" name="Segnaposto numero diapositiva 3"/>
          <p:cNvSpPr>
            <a:spLocks noGrp="1"/>
          </p:cNvSpPr>
          <p:nvPr>
            <p:ph idx="12" sz="quarter" type="sldNum"/>
          </p:nvPr>
        </p:nvSpPr>
        <p:spPr/>
        <p:txBody>
          <a:bodyPr numCol="1"/>
          <a:lstStyle/>
          <a:p>
            <a:fld id="{BFB70C46-FDDA-420F-91A1-9A3A4415F343}" type="slidenum">
              <a:rPr altLang="en-GB" lang="en-GB" smtClean="0"/>
              <a:t>18</a:t>
            </a:fld>
            <a:endParaRPr altLang="en-GB" lang="en-GB"/>
          </a:p>
        </p:txBody>
      </p:sp>
    </p:spTree>
    <p:extLst>
      <p:ext uri="{BB962C8B-B14F-4D97-AF65-F5344CB8AC3E}">
        <p14:creationId xmlns:p14="http://schemas.microsoft.com/office/powerpoint/2010/main" val="132019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484784"/>
            <a:ext cx="8229600" cy="1872208"/>
          </a:xfrm>
        </p:spPr>
        <p:txBody>
          <a:bodyPr numCol="1">
            <a:normAutofit fontScale="90000"/>
          </a:bodyPr>
          <a:lstStyle/>
          <a:p>
            <a:r>
              <a:rPr altLang="en-GB" b="1" dirty="0" err="1" lang="en-GB" smtClean="0">
                <a:solidFill>
                  <a:srgbClr val="FFC000"/>
                </a:solidFill>
              </a:rPr>
              <a:t>Lezione</a:t>
            </a:r>
            <a:r>
              <a:rPr altLang="en-GB" b="1" dirty="0" lang="en-GB" smtClean="0">
                <a:solidFill>
                  <a:srgbClr val="FFC000"/>
                </a:solidFill>
              </a:rPr>
              <a:t> 1. </a:t>
            </a:r>
            <a:br>
              <a:rPr altLang="en-GB" b="1" dirty="0" lang="en-GB" smtClean="0">
                <a:solidFill>
                  <a:srgbClr val="FFC000"/>
                </a:solidFill>
              </a:rPr>
            </a:br>
            <a:r>
              <a:rPr altLang="en-GB" b="1" dirty="0" lang="en-GB">
                <a:solidFill>
                  <a:srgbClr val="FFC000"/>
                </a:solidFill>
              </a:rPr>
              <a:t/>
            </a:r>
            <a:br>
              <a:rPr altLang="en-GB" b="1" dirty="0" lang="en-GB">
                <a:solidFill>
                  <a:srgbClr val="FFC000"/>
                </a:solidFill>
              </a:rPr>
            </a:br>
            <a:r>
              <a:rPr altLang="en-GB" b="1" dirty="0" err="1" lang="en-GB" smtClean="0">
                <a:solidFill>
                  <a:srgbClr val="FFC000"/>
                </a:solidFill>
              </a:rPr>
              <a:t>Concetti</a:t>
            </a:r>
            <a:r>
              <a:rPr altLang="en-GB" b="1" dirty="0" lang="en-GB" smtClean="0">
                <a:solidFill>
                  <a:srgbClr val="FFC000"/>
                </a:solidFill>
              </a:rPr>
              <a:t> </a:t>
            </a:r>
            <a:r>
              <a:rPr altLang="en-GB" b="1" dirty="0" err="1" lang="en-GB" smtClean="0">
                <a:solidFill>
                  <a:srgbClr val="FFC000"/>
                </a:solidFill>
              </a:rPr>
              <a:t>generali</a:t>
            </a:r>
            <a:endParaRPr altLang="en-GB" b="1" dirty="0" lang="en-GB">
              <a:solidFill>
                <a:srgbClr val="FFC000"/>
              </a:solidFill>
            </a:endParaRPr>
          </a:p>
        </p:txBody>
      </p:sp>
      <p:sp>
        <p:nvSpPr>
          <p:cNvPr id="3" name="Segnaposto contenuto 2"/>
          <p:cNvSpPr>
            <a:spLocks noGrp="1"/>
          </p:cNvSpPr>
          <p:nvPr>
            <p:ph idx="1"/>
          </p:nvPr>
        </p:nvSpPr>
        <p:spPr>
          <a:xfrm>
            <a:off x="457200" y="3717032"/>
            <a:ext cx="8229600" cy="2409131"/>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2</a:t>
            </a:fld>
            <a:endParaRPr altLang="en-GB" lang="en-GB"/>
          </a:p>
        </p:txBody>
      </p:sp>
    </p:spTree>
    <p:extLst>
      <p:ext uri="{BB962C8B-B14F-4D97-AF65-F5344CB8AC3E}">
        <p14:creationId xmlns:p14="http://schemas.microsoft.com/office/powerpoint/2010/main" val="4042322526"/>
      </p:ext>
    </p:extLst>
  </p:cSld>
  <p:clrMapOvr>
    <a:masterClrMapping/>
  </p:clrMapOvr>
  <p:timing>
    <p:tnLst>
      <p:par>
        <p:cTn dur="indefinite" id="1" nodeType="tmRoot" restart="never"/>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normAutofit fontScale="90000"/>
          </a:bodyPr>
          <a:lstStyle/>
          <a:p>
            <a:r>
              <a:rPr altLang="en-GB" b="1" dirty="0" err="1" lang="en-GB" smtClean="0">
                <a:solidFill>
                  <a:srgbClr val="FFC000"/>
                </a:solidFill>
              </a:rPr>
              <a:t>Cos’è</a:t>
            </a:r>
            <a:r>
              <a:rPr altLang="en-GB" b="1" dirty="0" lang="en-GB" smtClean="0">
                <a:solidFill>
                  <a:srgbClr val="FFC000"/>
                </a:solidFill>
              </a:rPr>
              <a:t> e </a:t>
            </a:r>
            <a:r>
              <a:rPr altLang="en-GB" b="1" dirty="0" err="1" lang="en-GB" smtClean="0">
                <a:solidFill>
                  <a:srgbClr val="FFC000"/>
                </a:solidFill>
              </a:rPr>
              <a:t>cosa</a:t>
            </a:r>
            <a:r>
              <a:rPr altLang="en-GB" b="1" dirty="0" lang="en-GB" smtClean="0">
                <a:solidFill>
                  <a:srgbClr val="FFC000"/>
                </a:solidFill>
              </a:rPr>
              <a:t> non è la “</a:t>
            </a:r>
            <a:r>
              <a:rPr altLang="en-GB" b="1" dirty="0" err="1" lang="en-GB" smtClean="0">
                <a:solidFill>
                  <a:srgbClr val="FFC000"/>
                </a:solidFill>
              </a:rPr>
              <a:t>storia</a:t>
            </a:r>
            <a:r>
              <a:rPr altLang="en-GB" b="1" dirty="0" lang="en-GB" smtClean="0">
                <a:solidFill>
                  <a:srgbClr val="FFC000"/>
                </a:solidFill>
              </a:rPr>
              <a:t> </a:t>
            </a:r>
            <a:r>
              <a:rPr altLang="en-GB" b="1" dirty="0" err="1" lang="en-GB" smtClean="0">
                <a:solidFill>
                  <a:srgbClr val="FFC000"/>
                </a:solidFill>
              </a:rPr>
              <a:t>globale</a:t>
            </a:r>
            <a:r>
              <a:rPr altLang="en-GB" b="1" dirty="0" lang="en-GB" smtClean="0">
                <a:solidFill>
                  <a:srgbClr val="FFC000"/>
                </a:solidFill>
              </a:rPr>
              <a:t>”</a:t>
            </a:r>
            <a:endParaRPr altLang="en-GB" b="1" dirty="0" lang="en-GB">
              <a:solidFill>
                <a:srgbClr val="FFC000"/>
              </a:solidFill>
            </a:endParaRPr>
          </a:p>
        </p:txBody>
      </p:sp>
      <p:sp>
        <p:nvSpPr>
          <p:cNvPr id="3" name="Segnaposto contenuto 2"/>
          <p:cNvSpPr>
            <a:spLocks noGrp="1"/>
          </p:cNvSpPr>
          <p:nvPr>
            <p:ph idx="1"/>
          </p:nvPr>
        </p:nvSpPr>
        <p:spPr/>
        <p:txBody>
          <a:bodyPr numCol="1">
            <a:normAutofit fontScale="77500" lnSpcReduction="20000"/>
          </a:bodyPr>
          <a:lstStyle/>
          <a:p>
            <a:r>
              <a:rPr altLang="en-GB" dirty="0" lang="en-GB" smtClean="0"/>
              <a:t>Non è </a:t>
            </a:r>
            <a:r>
              <a:rPr altLang="en-GB" dirty="0" err="1" lang="en-GB" smtClean="0"/>
              <a:t>una</a:t>
            </a:r>
            <a:r>
              <a:rPr altLang="en-GB" dirty="0" lang="en-GB" smtClean="0"/>
              <a:t> </a:t>
            </a:r>
            <a:r>
              <a:rPr altLang="en-GB" dirty="0" err="1" lang="en-GB" smtClean="0"/>
              <a:t>sommatoria</a:t>
            </a:r>
            <a:r>
              <a:rPr altLang="en-GB" dirty="0" lang="en-GB" smtClean="0"/>
              <a:t>, non </a:t>
            </a:r>
            <a:r>
              <a:rPr altLang="en-GB" dirty="0" err="1" lang="en-GB" smtClean="0"/>
              <a:t>deriva</a:t>
            </a:r>
            <a:r>
              <a:rPr altLang="en-GB" dirty="0" lang="en-GB" smtClean="0"/>
              <a:t> da un </a:t>
            </a:r>
            <a:r>
              <a:rPr altLang="en-GB" dirty="0" err="1" lang="en-GB" smtClean="0"/>
              <a:t>procedimento</a:t>
            </a:r>
            <a:r>
              <a:rPr altLang="en-GB" dirty="0" lang="en-GB" smtClean="0"/>
              <a:t> </a:t>
            </a:r>
            <a:r>
              <a:rPr altLang="en-GB" dirty="0" err="1" lang="en-GB" smtClean="0"/>
              <a:t>cumulativo</a:t>
            </a:r>
            <a:r>
              <a:rPr altLang="en-GB" dirty="0" lang="en-GB"/>
              <a:t> </a:t>
            </a:r>
            <a:r>
              <a:rPr altLang="en-GB" dirty="0" lang="en-GB" smtClean="0"/>
              <a:t>o </a:t>
            </a:r>
            <a:r>
              <a:rPr altLang="en-GB" dirty="0" err="1" lang="en-GB" smtClean="0"/>
              <a:t>additivo</a:t>
            </a:r>
            <a:endParaRPr altLang="en-GB" dirty="0" lang="en-GB" smtClean="0"/>
          </a:p>
          <a:p>
            <a:endParaRPr altLang="en-GB" dirty="0" lang="en-GB" smtClean="0"/>
          </a:p>
          <a:p>
            <a:r>
              <a:rPr altLang="en-GB" dirty="0" lang="en-GB" smtClean="0"/>
              <a:t>Non è </a:t>
            </a:r>
            <a:r>
              <a:rPr altLang="en-GB" dirty="0" err="1" lang="en-GB" smtClean="0"/>
              <a:t>inventario</a:t>
            </a:r>
            <a:r>
              <a:rPr altLang="en-GB" dirty="0" lang="en-GB" smtClean="0"/>
              <a:t>, non è </a:t>
            </a:r>
            <a:r>
              <a:rPr altLang="en-GB" dirty="0" err="1" lang="en-GB" smtClean="0"/>
              <a:t>enciclopedia</a:t>
            </a:r>
            <a:endParaRPr altLang="en-GB" dirty="0" lang="en-GB" smtClean="0"/>
          </a:p>
          <a:p>
            <a:endParaRPr altLang="en-GB" dirty="0" lang="en-GB"/>
          </a:p>
          <a:p>
            <a:r>
              <a:rPr altLang="en-GB" dirty="0" lang="en-GB" smtClean="0"/>
              <a:t>Non è (solo) </a:t>
            </a:r>
            <a:r>
              <a:rPr altLang="en-GB" dirty="0" err="1" lang="en-GB" smtClean="0"/>
              <a:t>comparazione</a:t>
            </a:r>
            <a:endParaRPr altLang="en-GB" dirty="0" lang="en-GB" smtClean="0"/>
          </a:p>
          <a:p>
            <a:endParaRPr altLang="en-GB" dirty="0" lang="en-GB" smtClean="0"/>
          </a:p>
          <a:p>
            <a:r>
              <a:rPr altLang="en-GB" dirty="0" lang="en-GB" smtClean="0"/>
              <a:t>È studio di </a:t>
            </a:r>
            <a:r>
              <a:rPr altLang="en-GB" b="1" dirty="0" err="1" i="1" lang="en-GB">
                <a:solidFill>
                  <a:srgbClr val="FFC000"/>
                </a:solidFill>
              </a:rPr>
              <a:t>relazioni</a:t>
            </a:r>
            <a:r>
              <a:rPr altLang="en-GB" dirty="0" lang="en-GB" smtClean="0"/>
              <a:t>, </a:t>
            </a:r>
            <a:r>
              <a:rPr altLang="en-GB" dirty="0" err="1" lang="en-GB" smtClean="0"/>
              <a:t>contatti</a:t>
            </a:r>
            <a:r>
              <a:rPr altLang="en-GB" dirty="0" lang="en-GB" smtClean="0"/>
              <a:t>, </a:t>
            </a:r>
            <a:r>
              <a:rPr altLang="en-GB" dirty="0" err="1" lang="en-GB"/>
              <a:t>mobilità</a:t>
            </a:r>
            <a:r>
              <a:rPr altLang="en-GB" dirty="0" lang="en-GB" smtClean="0"/>
              <a:t>, </a:t>
            </a:r>
            <a:r>
              <a:rPr altLang="en-GB" dirty="0" err="1" lang="en-GB" smtClean="0"/>
              <a:t>scambi</a:t>
            </a:r>
            <a:r>
              <a:rPr altLang="en-GB" dirty="0" lang="en-GB" smtClean="0"/>
              <a:t>, </a:t>
            </a:r>
            <a:r>
              <a:rPr altLang="en-GB" dirty="0" err="1" lang="en-GB" smtClean="0"/>
              <a:t>interazioni</a:t>
            </a:r>
            <a:r>
              <a:rPr altLang="en-GB" dirty="0" lang="en-GB" smtClean="0"/>
              <a:t>, </a:t>
            </a:r>
            <a:r>
              <a:rPr altLang="en-GB" dirty="0" err="1" lang="en-GB"/>
              <a:t>intrecci</a:t>
            </a:r>
            <a:r>
              <a:rPr altLang="en-GB" dirty="0" lang="en-GB"/>
              <a:t>, </a:t>
            </a:r>
            <a:r>
              <a:rPr altLang="en-GB" dirty="0" err="1" lang="en-GB" smtClean="0"/>
              <a:t>interdipendenze</a:t>
            </a:r>
            <a:r>
              <a:rPr altLang="en-GB" dirty="0" lang="en-GB" smtClean="0"/>
              <a:t>, </a:t>
            </a:r>
            <a:r>
              <a:rPr altLang="en-GB" dirty="0" err="1" lang="en-GB" smtClean="0"/>
              <a:t>meticciati</a:t>
            </a:r>
            <a:r>
              <a:rPr altLang="en-GB" dirty="0" lang="en-GB" smtClean="0"/>
              <a:t>, </a:t>
            </a:r>
            <a:r>
              <a:rPr altLang="en-GB" dirty="0" err="1" lang="en-GB" smtClean="0"/>
              <a:t>ibridazioni</a:t>
            </a:r>
            <a:endParaRPr altLang="en-GB" dirty="0" lang="en-GB" smtClean="0"/>
          </a:p>
          <a:p>
            <a:endParaRPr altLang="en-GB" dirty="0" lang="en-GB"/>
          </a:p>
          <a:p>
            <a:r>
              <a:rPr altLang="en-GB" dirty="0" lang="en-GB"/>
              <a:t>È </a:t>
            </a:r>
            <a:r>
              <a:rPr altLang="en-GB" dirty="0" lang="en-GB" smtClean="0"/>
              <a:t> </a:t>
            </a:r>
            <a:r>
              <a:rPr altLang="en-GB" b="1" dirty="0" err="1" i="1" lang="en-GB" smtClean="0">
                <a:solidFill>
                  <a:srgbClr val="FFC000"/>
                </a:solidFill>
              </a:rPr>
              <a:t>concettualizzazione</a:t>
            </a:r>
            <a:r>
              <a:rPr altLang="en-GB" dirty="0" lang="en-GB" smtClean="0">
                <a:solidFill>
                  <a:srgbClr val="FFC000"/>
                </a:solidFill>
              </a:rPr>
              <a:t> </a:t>
            </a:r>
            <a:r>
              <a:rPr altLang="en-GB" dirty="0" lang="en-GB" smtClean="0"/>
              <a:t>di  </a:t>
            </a:r>
            <a:r>
              <a:rPr altLang="en-GB" dirty="0" err="1" lang="en-GB" smtClean="0"/>
              <a:t>nuovi</a:t>
            </a:r>
            <a:r>
              <a:rPr altLang="en-GB" dirty="0" lang="en-GB" smtClean="0"/>
              <a:t> </a:t>
            </a:r>
            <a:r>
              <a:rPr altLang="en-GB" dirty="0" err="1" lang="en-GB" smtClean="0"/>
              <a:t>spazi</a:t>
            </a:r>
            <a:r>
              <a:rPr altLang="en-GB" dirty="0" lang="en-GB" smtClean="0"/>
              <a:t> , </a:t>
            </a:r>
            <a:r>
              <a:rPr altLang="en-GB" dirty="0" err="1" lang="en-GB" smtClean="0"/>
              <a:t>nuovi</a:t>
            </a:r>
            <a:r>
              <a:rPr altLang="en-GB" dirty="0" lang="en-GB" smtClean="0"/>
              <a:t> </a:t>
            </a:r>
            <a:r>
              <a:rPr altLang="en-GB" dirty="0" err="1" lang="en-GB" smtClean="0"/>
              <a:t>soggetti</a:t>
            </a:r>
            <a:r>
              <a:rPr altLang="en-GB" dirty="0" lang="en-GB" smtClean="0"/>
              <a:t>, </a:t>
            </a:r>
            <a:r>
              <a:rPr altLang="en-GB" dirty="0" err="1" lang="en-GB" smtClean="0"/>
              <a:t>nuovi</a:t>
            </a:r>
            <a:r>
              <a:rPr altLang="en-GB" dirty="0" lang="en-GB" smtClean="0"/>
              <a:t> tempi e </a:t>
            </a:r>
            <a:r>
              <a:rPr altLang="en-GB" dirty="0" err="1" lang="en-GB" smtClean="0"/>
              <a:t>ridefinizione</a:t>
            </a:r>
            <a:r>
              <a:rPr altLang="en-GB" dirty="0" lang="en-GB" smtClean="0"/>
              <a:t> di </a:t>
            </a:r>
            <a:r>
              <a:rPr altLang="en-GB" dirty="0" err="1" lang="en-GB" smtClean="0"/>
              <a:t>vecchie</a:t>
            </a:r>
            <a:r>
              <a:rPr altLang="en-GB" dirty="0" lang="en-GB" smtClean="0"/>
              <a:t> </a:t>
            </a:r>
            <a:r>
              <a:rPr altLang="en-GB" dirty="0" err="1" lang="en-GB" smtClean="0"/>
              <a:t>identità</a:t>
            </a:r>
            <a:r>
              <a:rPr altLang="en-GB" dirty="0" lang="en-GB" smtClean="0"/>
              <a:t> e </a:t>
            </a:r>
            <a:r>
              <a:rPr altLang="en-GB" dirty="0" err="1" lang="en-GB" smtClean="0"/>
              <a:t>identificazioni</a:t>
            </a:r>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3</a:t>
            </a:fld>
            <a:endParaRPr altLang="en-GB" lang="en-GB"/>
          </a:p>
        </p:txBody>
      </p:sp>
    </p:spTree>
    <p:extLst>
      <p:ext uri="{BB962C8B-B14F-4D97-AF65-F5344CB8AC3E}">
        <p14:creationId xmlns:p14="http://schemas.microsoft.com/office/powerpoint/2010/main" val="2279195416"/>
      </p:ext>
    </p:extLst>
  </p:cSld>
  <p:clrMapOvr>
    <a:masterClrMapping/>
  </p:clrMapOvr>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60648"/>
            <a:ext cx="8902824" cy="1138138"/>
          </a:xfrm>
        </p:spPr>
        <p:txBody>
          <a:bodyPr numCol="1">
            <a:normAutofit fontScale="90000"/>
          </a:bodyPr>
          <a:lstStyle/>
          <a:p>
            <a:r>
              <a:rPr altLang="en-GB" b="1" dirty="0" err="1" lang="en-GB" smtClean="0" sz="3600">
                <a:solidFill>
                  <a:srgbClr val="FFC000"/>
                </a:solidFill>
              </a:rPr>
              <a:t>Orizzonti</a:t>
            </a:r>
            <a:r>
              <a:rPr altLang="en-GB" b="1" dirty="0" lang="en-GB" smtClean="0" sz="3600">
                <a:solidFill>
                  <a:srgbClr val="FFC000"/>
                </a:solidFill>
              </a:rPr>
              <a:t> </a:t>
            </a:r>
            <a:r>
              <a:rPr altLang="en-GB" b="1" dirty="0" err="1" lang="en-GB" smtClean="0" sz="3600">
                <a:solidFill>
                  <a:srgbClr val="FFC000"/>
                </a:solidFill>
              </a:rPr>
              <a:t>storici</a:t>
            </a:r>
            <a:r>
              <a:rPr altLang="en-GB" b="1" dirty="0" lang="en-GB" smtClean="0" sz="3600">
                <a:solidFill>
                  <a:srgbClr val="FFC000"/>
                </a:solidFill>
              </a:rPr>
              <a:t>: </a:t>
            </a:r>
            <a:r>
              <a:rPr altLang="en-GB" b="1" dirty="0" err="1" lang="en-GB" smtClean="0" sz="3600">
                <a:solidFill>
                  <a:srgbClr val="FFC000"/>
                </a:solidFill>
              </a:rPr>
              <a:t>spazi</a:t>
            </a:r>
            <a:r>
              <a:rPr altLang="en-GB" b="1" dirty="0" lang="en-GB" smtClean="0" sz="3600">
                <a:solidFill>
                  <a:srgbClr val="FFC000"/>
                </a:solidFill>
              </a:rPr>
              <a:t>, </a:t>
            </a:r>
            <a:r>
              <a:rPr altLang="en-GB" b="1" dirty="0" err="1" lang="en-GB" smtClean="0" sz="3600">
                <a:solidFill>
                  <a:srgbClr val="FFC000"/>
                </a:solidFill>
              </a:rPr>
              <a:t>istituzioni</a:t>
            </a:r>
            <a:r>
              <a:rPr altLang="en-GB" b="1" dirty="0" lang="en-GB" smtClean="0" sz="3600">
                <a:solidFill>
                  <a:srgbClr val="FFC000"/>
                </a:solidFill>
              </a:rPr>
              <a:t>, </a:t>
            </a:r>
            <a:r>
              <a:rPr altLang="en-GB" b="1" dirty="0" err="1" lang="en-GB" smtClean="0" sz="3600">
                <a:solidFill>
                  <a:srgbClr val="FFC000"/>
                </a:solidFill>
              </a:rPr>
              <a:t>soggetti</a:t>
            </a:r>
            <a:r>
              <a:rPr altLang="en-GB" b="1" dirty="0" lang="en-GB" smtClean="0" sz="3600">
                <a:solidFill>
                  <a:srgbClr val="FFC000"/>
                </a:solidFill>
              </a:rPr>
              <a:t>, </a:t>
            </a:r>
            <a:r>
              <a:rPr altLang="en-GB" b="1" dirty="0" err="1" lang="en-GB" smtClean="0" sz="3600">
                <a:solidFill>
                  <a:srgbClr val="FFC000"/>
                </a:solidFill>
              </a:rPr>
              <a:t>profezie</a:t>
            </a:r>
            <a:endParaRPr altLang="en-GB" b="1" dirty="0" lang="en-GB" sz="3600">
              <a:solidFill>
                <a:srgbClr val="FFC000"/>
              </a:solidFill>
            </a:endParaRPr>
          </a:p>
        </p:txBody>
      </p:sp>
      <p:sp>
        <p:nvSpPr>
          <p:cNvPr id="3" name="Segnaposto contenuto 2"/>
          <p:cNvSpPr>
            <a:spLocks noGrp="1"/>
          </p:cNvSpPr>
          <p:nvPr>
            <p:ph idx="1"/>
          </p:nvPr>
        </p:nvSpPr>
        <p:spPr>
          <a:xfrm>
            <a:off x="323528" y="1628800"/>
            <a:ext cx="8640960" cy="4536504"/>
          </a:xfrm>
        </p:spPr>
        <p:txBody>
          <a:bodyPr numCol="1">
            <a:normAutofit fontScale="25000" lnSpcReduction="20000"/>
          </a:bodyPr>
          <a:lstStyle/>
          <a:p>
            <a:pPr>
              <a:spcBef>
                <a:spcPts val="1200"/>
              </a:spcBef>
            </a:pPr>
            <a:r>
              <a:rPr altLang="en-GB" dirty="0" err="1" lang="en-GB" smtClean="0" sz="12800"/>
              <a:t>Storia</a:t>
            </a:r>
            <a:r>
              <a:rPr altLang="en-GB" dirty="0" lang="en-GB" smtClean="0" sz="12800"/>
              <a:t> (</a:t>
            </a:r>
            <a:r>
              <a:rPr altLang="en-GB" dirty="0" err="1" lang="en-GB" smtClean="0" sz="12800"/>
              <a:t>cronache</a:t>
            </a:r>
            <a:r>
              <a:rPr altLang="en-GB" dirty="0" lang="en-GB" smtClean="0" sz="12800"/>
              <a:t>, </a:t>
            </a:r>
            <a:r>
              <a:rPr altLang="en-GB" dirty="0" err="1" lang="en-GB" smtClean="0" sz="12800"/>
              <a:t>annali</a:t>
            </a:r>
            <a:r>
              <a:rPr altLang="en-GB" dirty="0" lang="en-GB" smtClean="0" sz="12800"/>
              <a:t>) di </a:t>
            </a:r>
            <a:r>
              <a:rPr altLang="en-GB" dirty="0" err="1" lang="en-GB" smtClean="0" sz="12800"/>
              <a:t>città</a:t>
            </a:r>
            <a:r>
              <a:rPr altLang="en-GB" dirty="0" lang="en-GB" smtClean="0" sz="12800"/>
              <a:t>, </a:t>
            </a:r>
            <a:r>
              <a:rPr altLang="en-GB" dirty="0" err="1" lang="en-GB" smtClean="0" sz="12800"/>
              <a:t>comunità</a:t>
            </a:r>
            <a:r>
              <a:rPr altLang="en-GB" dirty="0" lang="en-GB" smtClean="0" sz="12800"/>
              <a:t>, </a:t>
            </a:r>
            <a:r>
              <a:rPr altLang="en-GB" dirty="0" err="1" lang="en-GB" smtClean="0" sz="12800"/>
              <a:t>popoli</a:t>
            </a:r>
            <a:r>
              <a:rPr altLang="en-GB" dirty="0" lang="en-GB" smtClean="0" sz="12800"/>
              <a:t>, </a:t>
            </a:r>
            <a:r>
              <a:rPr altLang="en-GB" dirty="0" err="1" lang="en-GB" smtClean="0" sz="12800"/>
              <a:t>etnie</a:t>
            </a:r>
            <a:r>
              <a:rPr altLang="en-GB" dirty="0" lang="en-GB" smtClean="0" sz="12800"/>
              <a:t>, </a:t>
            </a:r>
            <a:r>
              <a:rPr altLang="en-GB" dirty="0" err="1" lang="en-GB" smtClean="0" sz="12800"/>
              <a:t>regni</a:t>
            </a:r>
            <a:r>
              <a:rPr altLang="en-GB" dirty="0" lang="en-GB" smtClean="0" sz="12800"/>
              <a:t> (</a:t>
            </a:r>
            <a:r>
              <a:rPr altLang="en-GB" dirty="0" err="1" lang="en-GB" smtClean="0" sz="12800"/>
              <a:t>prìncipi</a:t>
            </a:r>
            <a:r>
              <a:rPr altLang="en-GB" dirty="0" lang="en-GB" smtClean="0" sz="12800"/>
              <a:t>, </a:t>
            </a:r>
            <a:r>
              <a:rPr altLang="en-GB" dirty="0" err="1" lang="en-GB" smtClean="0" sz="12800"/>
              <a:t>monarchi</a:t>
            </a:r>
            <a:r>
              <a:rPr altLang="en-GB" dirty="0" lang="en-GB" smtClean="0" sz="12800"/>
              <a:t>, </a:t>
            </a:r>
            <a:r>
              <a:rPr altLang="en-GB" dirty="0" err="1" lang="en-GB" smtClean="0" sz="12800"/>
              <a:t>dinastie</a:t>
            </a:r>
            <a:r>
              <a:rPr altLang="en-GB" dirty="0" lang="en-GB" smtClean="0" sz="12800"/>
              <a:t>, guerre, </a:t>
            </a:r>
            <a:r>
              <a:rPr altLang="en-GB" dirty="0" err="1" lang="en-GB" smtClean="0" sz="12800"/>
              <a:t>generali</a:t>
            </a:r>
            <a:r>
              <a:rPr altLang="en-GB" dirty="0" lang="en-GB" smtClean="0" sz="12800"/>
              <a:t>, </a:t>
            </a:r>
            <a:r>
              <a:rPr altLang="en-GB" dirty="0" err="1" lang="en-GB" smtClean="0" sz="12800"/>
              <a:t>conquistatori</a:t>
            </a:r>
            <a:r>
              <a:rPr altLang="en-GB" dirty="0" lang="en-GB" smtClean="0" sz="12800"/>
              <a:t>)</a:t>
            </a:r>
          </a:p>
          <a:p>
            <a:pPr>
              <a:spcBef>
                <a:spcPts val="1200"/>
              </a:spcBef>
            </a:pPr>
            <a:r>
              <a:rPr altLang="en-GB" dirty="0" err="1" lang="en-GB" smtClean="0" sz="12800"/>
              <a:t>Storia</a:t>
            </a:r>
            <a:r>
              <a:rPr altLang="en-GB" dirty="0" lang="en-GB" smtClean="0" sz="12800"/>
              <a:t> di </a:t>
            </a:r>
            <a:r>
              <a:rPr altLang="en-GB" dirty="0" err="1" lang="en-GB" smtClean="0" sz="12800"/>
              <a:t>Chiese</a:t>
            </a:r>
            <a:r>
              <a:rPr altLang="en-GB" dirty="0" lang="en-GB" smtClean="0" sz="12800"/>
              <a:t>, </a:t>
            </a:r>
            <a:r>
              <a:rPr altLang="en-GB" dirty="0" err="1" lang="en-GB" smtClean="0" sz="12800"/>
              <a:t>papi</a:t>
            </a:r>
            <a:r>
              <a:rPr altLang="en-GB" dirty="0" lang="en-GB" smtClean="0" sz="12800"/>
              <a:t>, </a:t>
            </a:r>
            <a:r>
              <a:rPr altLang="en-GB" dirty="0" err="1" lang="en-GB" smtClean="0" sz="12800"/>
              <a:t>concilii</a:t>
            </a:r>
            <a:r>
              <a:rPr altLang="en-GB" dirty="0" lang="en-GB" smtClean="0" sz="12800"/>
              <a:t>, </a:t>
            </a:r>
            <a:r>
              <a:rPr altLang="en-GB" dirty="0" err="1" lang="en-GB" smtClean="0" sz="12800"/>
              <a:t>ordini</a:t>
            </a:r>
            <a:r>
              <a:rPr altLang="en-GB" dirty="0" lang="en-GB" smtClean="0" sz="12800"/>
              <a:t> </a:t>
            </a:r>
            <a:r>
              <a:rPr altLang="en-GB" dirty="0" err="1" lang="en-GB" smtClean="0" sz="12800"/>
              <a:t>religiosi</a:t>
            </a:r>
            <a:r>
              <a:rPr altLang="en-GB" dirty="0" lang="en-GB" smtClean="0" sz="12800"/>
              <a:t> (</a:t>
            </a:r>
            <a:r>
              <a:rPr altLang="en-GB" dirty="0" err="1" lang="en-GB" smtClean="0" sz="12800"/>
              <a:t>storia</a:t>
            </a:r>
            <a:r>
              <a:rPr altLang="en-GB" dirty="0" lang="en-GB" smtClean="0" sz="12800"/>
              <a:t> </a:t>
            </a:r>
            <a:r>
              <a:rPr altLang="en-GB" dirty="0" i="1" lang="en-GB" smtClean="0" sz="12800"/>
              <a:t>sacra </a:t>
            </a:r>
            <a:r>
              <a:rPr altLang="en-GB" dirty="0" lang="en-GB" smtClean="0" sz="12800"/>
              <a:t>e </a:t>
            </a:r>
            <a:r>
              <a:rPr altLang="en-GB" dirty="0" err="1" lang="en-GB" smtClean="0" sz="12800"/>
              <a:t>storia</a:t>
            </a:r>
            <a:r>
              <a:rPr altLang="en-GB" dirty="0" lang="en-GB" smtClean="0" sz="12800"/>
              <a:t> </a:t>
            </a:r>
            <a:r>
              <a:rPr altLang="en-GB" dirty="0" err="1" i="1" lang="en-GB" smtClean="0" sz="12800"/>
              <a:t>profana</a:t>
            </a:r>
            <a:r>
              <a:rPr altLang="en-GB" dirty="0" lang="en-GB" smtClean="0" sz="12800"/>
              <a:t>)</a:t>
            </a:r>
          </a:p>
          <a:p>
            <a:pPr>
              <a:spcBef>
                <a:spcPts val="1200"/>
              </a:spcBef>
            </a:pPr>
            <a:r>
              <a:rPr altLang="en-GB" dirty="0" err="1" lang="en-GB" smtClean="0" sz="12800"/>
              <a:t>Storia</a:t>
            </a:r>
            <a:r>
              <a:rPr altLang="en-GB" dirty="0" lang="en-GB" smtClean="0" sz="12800"/>
              <a:t> di </a:t>
            </a:r>
            <a:r>
              <a:rPr altLang="en-GB" dirty="0" err="1" lang="en-GB" smtClean="0" sz="12800"/>
              <a:t>imperi</a:t>
            </a:r>
            <a:r>
              <a:rPr altLang="en-GB" dirty="0" lang="en-GB" smtClean="0" sz="12800"/>
              <a:t> </a:t>
            </a:r>
          </a:p>
          <a:p>
            <a:pPr>
              <a:spcBef>
                <a:spcPts val="1200"/>
              </a:spcBef>
            </a:pPr>
            <a:r>
              <a:rPr altLang="en-GB" dirty="0" err="1" lang="en-GB" smtClean="0" sz="12800"/>
              <a:t>Modello</a:t>
            </a:r>
            <a:r>
              <a:rPr altLang="en-GB" dirty="0" lang="en-GB" smtClean="0" sz="12800"/>
              <a:t> </a:t>
            </a:r>
            <a:r>
              <a:rPr altLang="en-GB" dirty="0" err="1" lang="en-GB" smtClean="0" sz="12800"/>
              <a:t>dei</a:t>
            </a:r>
            <a:r>
              <a:rPr altLang="en-GB" dirty="0" lang="en-GB" smtClean="0" sz="12800"/>
              <a:t> </a:t>
            </a:r>
            <a:r>
              <a:rPr altLang="en-GB" dirty="0" err="1" lang="en-GB" smtClean="0" sz="12800"/>
              <a:t>quatto</a:t>
            </a:r>
            <a:r>
              <a:rPr altLang="en-GB" dirty="0" lang="en-GB" smtClean="0" sz="12800"/>
              <a:t> </a:t>
            </a:r>
            <a:r>
              <a:rPr altLang="en-GB" dirty="0" err="1" lang="en-GB" smtClean="0" sz="12800"/>
              <a:t>imperi</a:t>
            </a:r>
            <a:r>
              <a:rPr altLang="en-GB" dirty="0" lang="en-GB" smtClean="0" sz="12800"/>
              <a:t>  o </a:t>
            </a:r>
            <a:r>
              <a:rPr altLang="en-GB" dirty="0" err="1" i="1" lang="en-GB" smtClean="0" sz="12800"/>
              <a:t>translatio</a:t>
            </a:r>
            <a:r>
              <a:rPr altLang="en-GB" dirty="0" i="1" lang="en-GB" smtClean="0" sz="12800"/>
              <a:t> </a:t>
            </a:r>
            <a:r>
              <a:rPr altLang="en-GB" dirty="0" err="1" i="1" lang="en-GB" smtClean="0" sz="12800"/>
              <a:t>imperii</a:t>
            </a:r>
            <a:r>
              <a:rPr altLang="en-GB" dirty="0" i="1" lang="en-GB" smtClean="0" sz="12800"/>
              <a:t> </a:t>
            </a:r>
            <a:r>
              <a:rPr altLang="en-GB" dirty="0" lang="en-GB" smtClean="0" sz="12800"/>
              <a:t>[</a:t>
            </a:r>
            <a:r>
              <a:rPr altLang="en-GB" dirty="0" err="1" lang="en-GB" smtClean="0" sz="12800"/>
              <a:t>Assiri</a:t>
            </a:r>
            <a:r>
              <a:rPr altLang="en-GB" dirty="0" lang="en-GB" smtClean="0" sz="12800"/>
              <a:t>, </a:t>
            </a:r>
            <a:r>
              <a:rPr altLang="en-GB" dirty="0" err="1" lang="en-GB" smtClean="0" sz="12800"/>
              <a:t>Medi</a:t>
            </a:r>
            <a:r>
              <a:rPr altLang="en-GB" dirty="0" lang="en-GB" smtClean="0" sz="12800"/>
              <a:t>, </a:t>
            </a:r>
            <a:r>
              <a:rPr altLang="en-GB" dirty="0" err="1" lang="en-GB" smtClean="0" sz="12800"/>
              <a:t>Persiani</a:t>
            </a:r>
            <a:r>
              <a:rPr altLang="en-GB" dirty="0" lang="en-GB" smtClean="0" sz="12800"/>
              <a:t>, </a:t>
            </a:r>
            <a:r>
              <a:rPr altLang="en-GB" dirty="0" err="1" lang="en-GB" smtClean="0" sz="12800"/>
              <a:t>Macedoni</a:t>
            </a:r>
            <a:r>
              <a:rPr altLang="en-GB" dirty="0" lang="en-GB" smtClean="0" sz="12800"/>
              <a:t>, </a:t>
            </a:r>
            <a:r>
              <a:rPr altLang="en-GB" dirty="0" err="1" lang="en-GB" smtClean="0" sz="12800"/>
              <a:t>seguiti</a:t>
            </a:r>
            <a:r>
              <a:rPr altLang="en-GB" dirty="0" lang="en-GB" smtClean="0" sz="12800"/>
              <a:t> da </a:t>
            </a:r>
            <a:r>
              <a:rPr altLang="en-GB" dirty="0" err="1" lang="en-GB" smtClean="0" sz="12800"/>
              <a:t>Greci</a:t>
            </a:r>
            <a:r>
              <a:rPr altLang="en-GB" dirty="0" lang="en-GB" smtClean="0" sz="12800"/>
              <a:t> e Romani, </a:t>
            </a:r>
            <a:r>
              <a:rPr altLang="en-GB" dirty="0" err="1" lang="en-GB" smtClean="0" sz="12800"/>
              <a:t>avvento</a:t>
            </a:r>
            <a:r>
              <a:rPr altLang="en-GB" dirty="0" lang="en-GB" smtClean="0" sz="12800"/>
              <a:t> di Cristo]: </a:t>
            </a:r>
            <a:r>
              <a:rPr altLang="en-GB" dirty="0" err="1" lang="en-GB" smtClean="0" sz="12800"/>
              <a:t>ascesa</a:t>
            </a:r>
            <a:r>
              <a:rPr altLang="en-GB" dirty="0" lang="en-GB" smtClean="0" sz="12800"/>
              <a:t>/</a:t>
            </a:r>
            <a:r>
              <a:rPr altLang="en-GB" dirty="0" err="1" lang="en-GB" smtClean="0" sz="12800"/>
              <a:t>decadenza</a:t>
            </a:r>
            <a:r>
              <a:rPr altLang="en-GB" dirty="0" lang="en-GB" smtClean="0" sz="12800"/>
              <a:t>/</a:t>
            </a:r>
            <a:r>
              <a:rPr altLang="en-GB" dirty="0" err="1" i="1" lang="en-GB" smtClean="0" sz="12800"/>
              <a:t>aeternitas</a:t>
            </a:r>
            <a:r>
              <a:rPr altLang="en-GB" dirty="0" lang="en-GB" smtClean="0" sz="12800"/>
              <a:t>; </a:t>
            </a:r>
            <a:r>
              <a:rPr altLang="en-GB" dirty="0" err="1" lang="en-GB" smtClean="0" sz="12800"/>
              <a:t>visione</a:t>
            </a:r>
            <a:r>
              <a:rPr altLang="en-GB" dirty="0" lang="en-GB" smtClean="0" sz="12800"/>
              <a:t> </a:t>
            </a:r>
            <a:r>
              <a:rPr altLang="en-GB" dirty="0" err="1" lang="en-GB" smtClean="0" sz="12800"/>
              <a:t>apocalittica</a:t>
            </a:r>
            <a:r>
              <a:rPr altLang="en-GB" dirty="0" lang="en-GB" smtClean="0" sz="12800"/>
              <a:t>, </a:t>
            </a:r>
            <a:r>
              <a:rPr altLang="en-GB" dirty="0" err="1" lang="en-GB" smtClean="0" sz="12800"/>
              <a:t>messianismo</a:t>
            </a:r>
            <a:r>
              <a:rPr altLang="en-GB" dirty="0" lang="en-GB" smtClean="0" sz="12800"/>
              <a:t>)</a:t>
            </a:r>
          </a:p>
          <a:p>
            <a:endParaRPr altLang="en-GB" dirty="0" lang="en-GB" smtClean="0" sz="4000"/>
          </a:p>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4</a:t>
            </a:fld>
            <a:endParaRPr altLang="en-GB" lang="en-GB"/>
          </a:p>
        </p:txBody>
      </p:sp>
    </p:spTree>
    <p:extLst>
      <p:ext uri="{BB962C8B-B14F-4D97-AF65-F5344CB8AC3E}">
        <p14:creationId xmlns:p14="http://schemas.microsoft.com/office/powerpoint/2010/main" val="1313195957"/>
      </p:ext>
    </p:extLst>
  </p:cSld>
  <p:clrMapOvr>
    <a:masterClrMapping/>
  </p:clrMapOvr>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numCol="1"/>
          <a:lstStyle/>
          <a:p>
            <a:r>
              <a:rPr altLang="en-GB" b="1" dirty="0" err="1" lang="en-GB" smtClean="0">
                <a:solidFill>
                  <a:srgbClr val="FFC000"/>
                </a:solidFill>
              </a:rPr>
              <a:t>Schemi</a:t>
            </a:r>
            <a:r>
              <a:rPr altLang="en-GB" b="1" dirty="0" lang="en-GB" smtClean="0">
                <a:solidFill>
                  <a:srgbClr val="FFC000"/>
                </a:solidFill>
              </a:rPr>
              <a:t> </a:t>
            </a:r>
            <a:r>
              <a:rPr altLang="en-GB" b="1" dirty="0" err="1" lang="en-GB" smtClean="0">
                <a:solidFill>
                  <a:srgbClr val="FFC000"/>
                </a:solidFill>
              </a:rPr>
              <a:t>biblici</a:t>
            </a:r>
            <a:r>
              <a:rPr altLang="en-GB" b="1" dirty="0" lang="en-GB" smtClean="0">
                <a:solidFill>
                  <a:srgbClr val="FFC000"/>
                </a:solidFill>
              </a:rPr>
              <a:t> e </a:t>
            </a:r>
            <a:r>
              <a:rPr altLang="en-GB" b="1" dirty="0" err="1" lang="en-GB" smtClean="0">
                <a:solidFill>
                  <a:srgbClr val="FFC000"/>
                </a:solidFill>
              </a:rPr>
              <a:t>profetici</a:t>
            </a:r>
            <a:endParaRPr altLang="en-GB" b="1" dirty="0" lang="en-GB">
              <a:solidFill>
                <a:srgbClr val="FFC000"/>
              </a:solidFill>
            </a:endParaRPr>
          </a:p>
        </p:txBody>
      </p:sp>
      <p:sp>
        <p:nvSpPr>
          <p:cNvPr id="3" name="Segnaposto contenuto 2"/>
          <p:cNvSpPr>
            <a:spLocks noGrp="1"/>
          </p:cNvSpPr>
          <p:nvPr>
            <p:ph idx="1"/>
          </p:nvPr>
        </p:nvSpPr>
        <p:spPr>
          <a:xfrm>
            <a:off x="467544" y="1484784"/>
            <a:ext cx="8229600" cy="4525963"/>
          </a:xfrm>
        </p:spPr>
        <p:txBody>
          <a:bodyPr numCol="1">
            <a:noAutofit/>
          </a:bodyPr>
          <a:lstStyle/>
          <a:p>
            <a:pPr indent="0" marL="0">
              <a:spcBef>
                <a:spcPts val="600"/>
              </a:spcBef>
              <a:spcAft>
                <a:spcPts val="600"/>
              </a:spcAft>
              <a:buNone/>
            </a:pPr>
            <a:r>
              <a:rPr altLang="en-GB" dirty="0" lang="en-GB" smtClean="0" sz="2550"/>
              <a:t>“</a:t>
            </a:r>
            <a:r>
              <a:rPr altLang="it-IT" dirty="0" lang="it-IT" sz="2550"/>
              <a:t>Lo schema della successione degli imperi mondiali e della </a:t>
            </a:r>
            <a:r>
              <a:rPr altLang="it-IT" dirty="0" lang="it-IT" smtClean="0" sz="2550"/>
              <a:t>loro distruzione</a:t>
            </a:r>
            <a:r>
              <a:rPr altLang="it-IT" dirty="0" lang="it-IT" sz="2550"/>
              <a:t>, tratto dalle profezie del libro di Daniele (cap. 2: il </a:t>
            </a:r>
            <a:r>
              <a:rPr altLang="it-IT" dirty="0" lang="it-IT" smtClean="0" sz="2550"/>
              <a:t>colosso dai </a:t>
            </a:r>
            <a:r>
              <a:rPr altLang="it-IT" dirty="0" lang="it-IT" sz="2550"/>
              <a:t>piedi di argilla; cap. 7: le quattro bestie) ha costituito</a:t>
            </a:r>
            <a:r>
              <a:rPr altLang="it-IT" dirty="0" lang="it-IT" smtClean="0" sz="2550"/>
              <a:t>, dal </a:t>
            </a:r>
            <a:r>
              <a:rPr altLang="it-IT" dirty="0" lang="it-IT" sz="2550"/>
              <a:t>II secolo a.C. alla vigilia dell’Illuminismo, una traccia </a:t>
            </a:r>
            <a:r>
              <a:rPr altLang="it-IT" dirty="0" lang="it-IT" smtClean="0" sz="2550"/>
              <a:t>privilegiata delle </a:t>
            </a:r>
            <a:r>
              <a:rPr altLang="it-IT" dirty="0" lang="it-IT" sz="2550"/>
              <a:t>elaborazioni ebraiche e cristiane della storia universale.</a:t>
            </a:r>
          </a:p>
          <a:p>
            <a:pPr indent="0" marL="0">
              <a:spcBef>
                <a:spcPts val="600"/>
              </a:spcBef>
              <a:spcAft>
                <a:spcPts val="600"/>
              </a:spcAft>
              <a:buNone/>
            </a:pPr>
            <a:r>
              <a:rPr dirty="0" lang="en-US" sz="2550"/>
              <a:t>Le </a:t>
            </a:r>
            <a:r>
              <a:rPr dirty="0" i="1" lang="en-US" sz="2550"/>
              <a:t>Observations upon the Prophecies of Daniel and the </a:t>
            </a:r>
            <a:r>
              <a:rPr dirty="0" err="1" i="1" lang="en-US" smtClean="0" sz="2550"/>
              <a:t>Apocaly</a:t>
            </a:r>
            <a:r>
              <a:rPr altLang="en-GB" dirty="0" err="1" i="1" lang="en-GB" smtClean="0" sz="2550"/>
              <a:t>pse</a:t>
            </a:r>
            <a:r>
              <a:rPr altLang="en-GB" dirty="0" i="1" lang="en-GB" smtClean="0" sz="2550"/>
              <a:t> </a:t>
            </a:r>
            <a:r>
              <a:rPr altLang="en-GB" dirty="0" i="1" lang="en-GB" sz="2550"/>
              <a:t>of St. John </a:t>
            </a:r>
            <a:r>
              <a:rPr altLang="en-GB" dirty="0" lang="en-GB" sz="2550"/>
              <a:t>di Sir Isaac Newton (</a:t>
            </a:r>
            <a:r>
              <a:rPr altLang="en-GB" dirty="0" err="1" lang="en-GB" sz="2550"/>
              <a:t>pubblicate</a:t>
            </a:r>
            <a:r>
              <a:rPr altLang="en-GB" dirty="0" lang="en-GB" sz="2550"/>
              <a:t> </a:t>
            </a:r>
            <a:r>
              <a:rPr altLang="en-GB" dirty="0" err="1" lang="en-GB" sz="2550"/>
              <a:t>postume</a:t>
            </a:r>
            <a:r>
              <a:rPr altLang="en-GB" dirty="0" lang="en-GB" sz="2550"/>
              <a:t> a </a:t>
            </a:r>
            <a:r>
              <a:rPr altLang="en-GB" dirty="0" err="1" lang="en-GB" smtClean="0" sz="2550"/>
              <a:t>Londra</a:t>
            </a:r>
            <a:r>
              <a:rPr altLang="en-GB" dirty="0" lang="en-GB" smtClean="0" sz="2550"/>
              <a:t> </a:t>
            </a:r>
            <a:r>
              <a:rPr altLang="it-IT" dirty="0" lang="it-IT" smtClean="0" sz="2550"/>
              <a:t>nel </a:t>
            </a:r>
            <a:r>
              <a:rPr altLang="it-IT" dirty="0" lang="it-IT" sz="2550"/>
              <a:t>1733) </a:t>
            </a:r>
            <a:r>
              <a:rPr altLang="it-IT" dirty="0" lang="it-IT" smtClean="0" sz="2550"/>
              <a:t>“si </a:t>
            </a:r>
            <a:r>
              <a:rPr altLang="it-IT" dirty="0" lang="it-IT" sz="2550"/>
              <a:t>iscrivono in quella tradizione di lunga durata e </a:t>
            </a:r>
            <a:r>
              <a:rPr altLang="it-IT" dirty="0" lang="it-IT" smtClean="0" sz="2550"/>
              <a:t>attestano l’adesione </a:t>
            </a:r>
            <a:r>
              <a:rPr altLang="it-IT" dirty="0" lang="it-IT" sz="2550"/>
              <a:t>del sommo scienziato alla lettura predittiva </a:t>
            </a:r>
            <a:r>
              <a:rPr altLang="it-IT" dirty="0" lang="it-IT" smtClean="0" sz="2550"/>
              <a:t>delle profezie</a:t>
            </a:r>
            <a:r>
              <a:rPr altLang="it-IT" dirty="0" lang="it-IT" sz="2550"/>
              <a:t>, orientata all’attesa del Millennio, in cui i Santi </a:t>
            </a:r>
            <a:r>
              <a:rPr altLang="it-IT" dirty="0" lang="it-IT" smtClean="0" sz="2550"/>
              <a:t>regneranno </a:t>
            </a:r>
            <a:r>
              <a:rPr altLang="en-GB" dirty="0" err="1" lang="en-GB" smtClean="0" sz="2550"/>
              <a:t>sulla</a:t>
            </a:r>
            <a:r>
              <a:rPr altLang="en-GB" dirty="0" lang="en-GB" smtClean="0" sz="2550"/>
              <a:t> </a:t>
            </a:r>
            <a:r>
              <a:rPr altLang="en-GB" dirty="0" lang="en-GB" sz="2550"/>
              <a:t>terra</a:t>
            </a:r>
            <a:r>
              <a:rPr altLang="en-GB" dirty="0" lang="en-GB" smtClean="0" sz="2550"/>
              <a:t>.” (</a:t>
            </a:r>
            <a:r>
              <a:rPr altLang="en-GB" dirty="0" err="1" lang="en-GB" smtClean="0" sz="2550"/>
              <a:t>Miegge</a:t>
            </a:r>
            <a:r>
              <a:rPr altLang="en-GB" dirty="0" lang="en-GB" smtClean="0" sz="2550"/>
              <a:t>)</a:t>
            </a:r>
            <a:endParaRPr altLang="en-GB" dirty="0" lang="en-GB" sz="2550"/>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5</a:t>
            </a:fld>
            <a:endParaRPr altLang="en-GB" lang="en-GB"/>
          </a:p>
        </p:txBody>
      </p:sp>
    </p:spTree>
    <p:extLst>
      <p:ext uri="{BB962C8B-B14F-4D97-AF65-F5344CB8AC3E}">
        <p14:creationId xmlns:p14="http://schemas.microsoft.com/office/powerpoint/2010/main" val="2583039125"/>
      </p:ext>
    </p:extLst>
  </p:cSld>
  <p:clrMapOvr>
    <a:masterClrMapping/>
  </p:clrMapOvr>
  <p:timing>
    <p:tnLst>
      <p:par>
        <p:cTn dur="indefinite" id="1" nodeType="tmRoot" restart="never"/>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altLang="en-GB" b="1" dirty="0" err="1" lang="en-GB" smtClean="0">
                <a:solidFill>
                  <a:srgbClr val="FFC000"/>
                </a:solidFill>
              </a:rPr>
              <a:t>Livelli</a:t>
            </a:r>
            <a:r>
              <a:rPr altLang="en-GB" b="1" dirty="0" lang="en-GB" smtClean="0">
                <a:solidFill>
                  <a:srgbClr val="FFC000"/>
                </a:solidFill>
              </a:rPr>
              <a:t> di </a:t>
            </a:r>
            <a:r>
              <a:rPr altLang="en-GB" b="1" dirty="0" err="1" lang="en-GB" smtClean="0">
                <a:solidFill>
                  <a:srgbClr val="FFC000"/>
                </a:solidFill>
              </a:rPr>
              <a:t>ricostruzione</a:t>
            </a:r>
            <a:r>
              <a:rPr altLang="en-GB" b="1" dirty="0" lang="en-GB" smtClean="0">
                <a:solidFill>
                  <a:srgbClr val="FFC000"/>
                </a:solidFill>
              </a:rPr>
              <a:t> </a:t>
            </a:r>
            <a:r>
              <a:rPr altLang="en-GB" b="1" dirty="0" err="1" lang="en-GB" smtClean="0">
                <a:solidFill>
                  <a:srgbClr val="FFC000"/>
                </a:solidFill>
              </a:rPr>
              <a:t>storica</a:t>
            </a:r>
            <a:endParaRPr altLang="en-GB" b="1" dirty="0" lang="en-GB">
              <a:solidFill>
                <a:srgbClr val="FFC000"/>
              </a:solidFill>
            </a:endParaRPr>
          </a:p>
        </p:txBody>
      </p:sp>
      <p:sp>
        <p:nvSpPr>
          <p:cNvPr id="3" name="Segnaposto contenuto 2"/>
          <p:cNvSpPr>
            <a:spLocks noGrp="1"/>
          </p:cNvSpPr>
          <p:nvPr>
            <p:ph idx="1"/>
          </p:nvPr>
        </p:nvSpPr>
        <p:spPr>
          <a:xfrm>
            <a:off x="457200" y="1600200"/>
            <a:ext cx="8219256" cy="4853136"/>
          </a:xfrm>
        </p:spPr>
        <p:txBody>
          <a:bodyPr numCol="1">
            <a:normAutofit fontScale="92500"/>
          </a:bodyPr>
          <a:lstStyle/>
          <a:p>
            <a:pPr>
              <a:spcBef>
                <a:spcPts val="1200"/>
              </a:spcBef>
            </a:pPr>
            <a:r>
              <a:rPr altLang="en-GB" dirty="0" err="1" lang="en-GB" smtClean="0"/>
              <a:t>Storia</a:t>
            </a:r>
            <a:r>
              <a:rPr altLang="en-GB" dirty="0" lang="en-GB" smtClean="0"/>
              <a:t> di </a:t>
            </a:r>
            <a:r>
              <a:rPr altLang="en-GB" dirty="0" err="1" lang="en-GB" smtClean="0"/>
              <a:t>commerci</a:t>
            </a:r>
            <a:r>
              <a:rPr altLang="en-GB" dirty="0" lang="en-GB" smtClean="0"/>
              <a:t>, </a:t>
            </a:r>
            <a:r>
              <a:rPr altLang="en-GB" dirty="0" err="1" lang="en-GB" smtClean="0"/>
              <a:t>mercanti</a:t>
            </a:r>
            <a:r>
              <a:rPr altLang="en-GB" dirty="0" lang="en-GB" smtClean="0"/>
              <a:t>, </a:t>
            </a:r>
            <a:r>
              <a:rPr altLang="en-GB" dirty="0" err="1" lang="en-GB" smtClean="0"/>
              <a:t>compagnie</a:t>
            </a:r>
            <a:r>
              <a:rPr altLang="en-GB" dirty="0" lang="en-GB" smtClean="0"/>
              <a:t>, </a:t>
            </a:r>
            <a:r>
              <a:rPr altLang="en-GB" dirty="0" err="1" lang="en-GB" smtClean="0"/>
              <a:t>viaggi</a:t>
            </a:r>
            <a:r>
              <a:rPr altLang="en-GB" dirty="0" lang="en-GB" smtClean="0"/>
              <a:t>, </a:t>
            </a:r>
            <a:r>
              <a:rPr altLang="en-GB" dirty="0" err="1" lang="en-GB" smtClean="0"/>
              <a:t>colonie</a:t>
            </a:r>
            <a:r>
              <a:rPr altLang="en-GB" dirty="0" lang="en-GB" smtClean="0"/>
              <a:t>, </a:t>
            </a:r>
            <a:r>
              <a:rPr altLang="en-GB" dirty="0" err="1" lang="en-GB" smtClean="0"/>
              <a:t>imperi</a:t>
            </a:r>
            <a:r>
              <a:rPr altLang="en-GB" dirty="0" lang="en-GB" smtClean="0"/>
              <a:t> (</a:t>
            </a:r>
            <a:r>
              <a:rPr altLang="en-GB" dirty="0" err="1" lang="en-GB" smtClean="0"/>
              <a:t>continenti</a:t>
            </a:r>
            <a:r>
              <a:rPr altLang="en-GB" dirty="0" lang="en-GB" smtClean="0"/>
              <a:t>, </a:t>
            </a:r>
            <a:r>
              <a:rPr altLang="en-GB" dirty="0" err="1" lang="en-GB" smtClean="0"/>
              <a:t>nuove</a:t>
            </a:r>
            <a:r>
              <a:rPr altLang="en-GB" dirty="0" lang="en-GB" smtClean="0"/>
              <a:t> </a:t>
            </a:r>
            <a:r>
              <a:rPr altLang="en-GB" dirty="0" err="1" lang="en-GB" smtClean="0"/>
              <a:t>nozioni</a:t>
            </a:r>
            <a:r>
              <a:rPr altLang="en-GB" dirty="0" lang="en-GB" smtClean="0"/>
              <a:t> geo-</a:t>
            </a:r>
            <a:r>
              <a:rPr altLang="en-GB" dirty="0" err="1" lang="en-GB" smtClean="0"/>
              <a:t>storiografiche</a:t>
            </a:r>
            <a:r>
              <a:rPr altLang="en-GB" dirty="0" lang="en-GB" smtClean="0"/>
              <a:t>: </a:t>
            </a:r>
            <a:r>
              <a:rPr altLang="en-GB" dirty="0" err="1" lang="en-GB" smtClean="0"/>
              <a:t>il</a:t>
            </a:r>
            <a:r>
              <a:rPr altLang="en-GB" dirty="0" lang="en-GB" smtClean="0"/>
              <a:t> “</a:t>
            </a:r>
            <a:r>
              <a:rPr altLang="en-GB" dirty="0" err="1" lang="en-GB" smtClean="0"/>
              <a:t>Nuovo</a:t>
            </a:r>
            <a:r>
              <a:rPr altLang="en-GB" dirty="0" lang="en-GB" smtClean="0"/>
              <a:t> </a:t>
            </a:r>
            <a:r>
              <a:rPr altLang="en-GB" dirty="0" err="1" lang="en-GB" smtClean="0"/>
              <a:t>mondo</a:t>
            </a:r>
            <a:r>
              <a:rPr altLang="en-GB" dirty="0" lang="en-GB" smtClean="0"/>
              <a:t>”, le “due Indie”, </a:t>
            </a:r>
            <a:r>
              <a:rPr altLang="en-GB" dirty="0" err="1" lang="en-GB" smtClean="0"/>
              <a:t>il</a:t>
            </a:r>
            <a:r>
              <a:rPr altLang="en-GB" dirty="0" lang="en-GB" smtClean="0"/>
              <a:t> “</a:t>
            </a:r>
            <a:r>
              <a:rPr altLang="en-GB" dirty="0" err="1" lang="en-GB" smtClean="0"/>
              <a:t>Mediterraneo</a:t>
            </a:r>
            <a:r>
              <a:rPr altLang="en-GB" dirty="0" lang="en-GB" smtClean="0"/>
              <a:t>”, </a:t>
            </a:r>
            <a:r>
              <a:rPr altLang="en-GB" dirty="0" err="1" lang="en-GB" smtClean="0"/>
              <a:t>gli</a:t>
            </a:r>
            <a:r>
              <a:rPr altLang="en-GB" dirty="0" lang="en-GB" smtClean="0"/>
              <a:t> “</a:t>
            </a:r>
            <a:r>
              <a:rPr altLang="en-GB" dirty="0" err="1" lang="en-GB" smtClean="0"/>
              <a:t>oceani</a:t>
            </a:r>
            <a:r>
              <a:rPr altLang="en-GB" dirty="0" lang="en-GB" smtClean="0"/>
              <a:t>”, l’ “</a:t>
            </a:r>
            <a:r>
              <a:rPr altLang="en-GB" dirty="0" err="1" lang="en-GB" smtClean="0"/>
              <a:t>Atlantico</a:t>
            </a:r>
            <a:r>
              <a:rPr altLang="en-GB" dirty="0" lang="en-GB" smtClean="0"/>
              <a:t>”)</a:t>
            </a:r>
          </a:p>
          <a:p>
            <a:pPr>
              <a:spcBef>
                <a:spcPts val="1200"/>
              </a:spcBef>
            </a:pPr>
            <a:r>
              <a:rPr altLang="en-GB" dirty="0" err="1" lang="en-GB" smtClean="0"/>
              <a:t>Storie</a:t>
            </a:r>
            <a:r>
              <a:rPr altLang="en-GB" dirty="0" lang="en-GB" smtClean="0"/>
              <a:t> </a:t>
            </a:r>
            <a:r>
              <a:rPr altLang="en-GB" dirty="0" err="1" lang="en-GB" smtClean="0"/>
              <a:t>universali</a:t>
            </a:r>
            <a:endParaRPr altLang="en-GB" dirty="0" lang="en-GB" smtClean="0"/>
          </a:p>
          <a:p>
            <a:pPr>
              <a:spcBef>
                <a:spcPts val="1200"/>
              </a:spcBef>
            </a:pPr>
            <a:r>
              <a:rPr altLang="en-GB" dirty="0" err="1" lang="en-GB" smtClean="0"/>
              <a:t>Storia</a:t>
            </a:r>
            <a:r>
              <a:rPr altLang="en-GB" dirty="0" lang="en-GB" smtClean="0"/>
              <a:t> </a:t>
            </a:r>
            <a:r>
              <a:rPr altLang="en-GB" dirty="0" err="1" lang="en-GB" smtClean="0"/>
              <a:t>nazionale</a:t>
            </a:r>
            <a:endParaRPr altLang="en-GB" dirty="0" lang="en-GB" smtClean="0"/>
          </a:p>
          <a:p>
            <a:pPr>
              <a:spcBef>
                <a:spcPts val="1200"/>
              </a:spcBef>
            </a:pPr>
            <a:r>
              <a:rPr altLang="en-GB" dirty="0" err="1" lang="en-GB" smtClean="0"/>
              <a:t>Storia</a:t>
            </a:r>
            <a:r>
              <a:rPr altLang="en-GB" dirty="0" lang="en-GB" smtClean="0"/>
              <a:t> locale (</a:t>
            </a:r>
            <a:r>
              <a:rPr altLang="en-GB" dirty="0" err="1" lang="en-GB" smtClean="0"/>
              <a:t>città-campagna</a:t>
            </a:r>
            <a:r>
              <a:rPr altLang="en-GB" dirty="0" lang="en-GB" smtClean="0"/>
              <a:t>, </a:t>
            </a:r>
            <a:r>
              <a:rPr altLang="en-GB" dirty="0" err="1" lang="en-GB" smtClean="0"/>
              <a:t>territorio</a:t>
            </a:r>
            <a:r>
              <a:rPr altLang="en-GB" dirty="0" lang="en-GB" smtClean="0"/>
              <a:t>, </a:t>
            </a:r>
            <a:r>
              <a:rPr altLang="en-GB" dirty="0" err="1" lang="en-GB" smtClean="0"/>
              <a:t>regioni</a:t>
            </a:r>
            <a:r>
              <a:rPr altLang="en-GB" dirty="0" lang="en-GB" smtClean="0"/>
              <a:t>, </a:t>
            </a:r>
            <a:r>
              <a:rPr altLang="en-GB" dirty="0" err="1" lang="en-GB" smtClean="0"/>
              <a:t>macroregioni</a:t>
            </a:r>
            <a:r>
              <a:rPr altLang="en-GB" dirty="0" lang="en-GB" smtClean="0"/>
              <a:t>)</a:t>
            </a:r>
          </a:p>
          <a:p>
            <a:pPr>
              <a:spcBef>
                <a:spcPts val="1200"/>
              </a:spcBef>
            </a:pPr>
            <a:r>
              <a:rPr altLang="en-GB" dirty="0" err="1" lang="en-GB" smtClean="0"/>
              <a:t>Storia</a:t>
            </a:r>
            <a:r>
              <a:rPr altLang="en-GB" dirty="0" lang="en-GB" smtClean="0"/>
              <a:t> </a:t>
            </a:r>
            <a:r>
              <a:rPr altLang="en-GB" dirty="0" err="1" lang="en-GB" smtClean="0"/>
              <a:t>globale</a:t>
            </a:r>
            <a:r>
              <a:rPr altLang="en-GB" dirty="0" lang="en-GB" smtClean="0"/>
              <a:t> e </a:t>
            </a:r>
            <a:r>
              <a:rPr altLang="en-GB" dirty="0" err="1" lang="en-GB" smtClean="0"/>
              <a:t>storia</a:t>
            </a:r>
            <a:r>
              <a:rPr altLang="en-GB" dirty="0" lang="en-GB" smtClean="0"/>
              <a:t> </a:t>
            </a:r>
            <a:r>
              <a:rPr altLang="en-GB" dirty="0" err="1" lang="en-GB" smtClean="0"/>
              <a:t>mondiale</a:t>
            </a:r>
            <a:endParaRPr altLang="en-GB" dirty="0" lang="en-GB" smtClean="0"/>
          </a:p>
          <a:p>
            <a:endParaRPr altLang="en-GB" dirty="0" lang="en-GB"/>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6</a:t>
            </a:fld>
            <a:endParaRPr altLang="en-GB" lang="en-GB"/>
          </a:p>
        </p:txBody>
      </p:sp>
    </p:spTree>
    <p:extLst>
      <p:ext uri="{BB962C8B-B14F-4D97-AF65-F5344CB8AC3E}">
        <p14:creationId xmlns:p14="http://schemas.microsoft.com/office/powerpoint/2010/main" val="2104164003"/>
      </p:ext>
    </p:extLst>
  </p:cSld>
  <p:clrMapOvr>
    <a:masterClrMapping/>
  </p:clrMapOvr>
  <p:timing>
    <p:tnLst>
      <p:par>
        <p:cTn dur="indefinite" id="1" nodeType="tmRoot" restart="never"/>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4624"/>
            <a:ext cx="8507288" cy="877490"/>
          </a:xfrm>
        </p:spPr>
        <p:txBody>
          <a:bodyPr numCol="1"/>
          <a:lstStyle/>
          <a:p>
            <a:r>
              <a:rPr altLang="en-GB" b="1" dirty="0" lang="en-GB" smtClean="0">
                <a:solidFill>
                  <a:srgbClr val="FFC000"/>
                </a:solidFill>
              </a:rPr>
              <a:t>“Spatial turn”</a:t>
            </a:r>
            <a:endParaRPr altLang="en-GB" b="1" dirty="0" lang="en-GB">
              <a:solidFill>
                <a:srgbClr val="FFC000"/>
              </a:solidFill>
            </a:endParaRPr>
          </a:p>
        </p:txBody>
      </p:sp>
      <p:sp>
        <p:nvSpPr>
          <p:cNvPr id="3" name="Segnaposto contenuto 2"/>
          <p:cNvSpPr>
            <a:spLocks noGrp="1"/>
          </p:cNvSpPr>
          <p:nvPr>
            <p:ph idx="1"/>
          </p:nvPr>
        </p:nvSpPr>
        <p:spPr>
          <a:xfrm>
            <a:off x="323528" y="836712"/>
            <a:ext cx="8712968" cy="5832648"/>
          </a:xfrm>
        </p:spPr>
        <p:txBody>
          <a:bodyPr numCol="1">
            <a:noAutofit/>
          </a:bodyPr>
          <a:lstStyle/>
          <a:p>
            <a:pPr indent="0" marL="0">
              <a:buNone/>
            </a:pPr>
            <a:r>
              <a:rPr altLang="en-GB" dirty="0" lang="en-GB" smtClean="0" sz="1550">
                <a:latin typeface="+mj-lt"/>
              </a:rPr>
              <a:t>“</a:t>
            </a:r>
            <a:r>
              <a:rPr altLang="it-IT" dirty="0" lang="it-IT" sz="1550">
                <a:latin typeface="+mj-lt"/>
              </a:rPr>
              <a:t>I. </a:t>
            </a:r>
            <a:r>
              <a:rPr altLang="it-IT" cap="small" dirty="0" lang="it-IT" sz="1550">
                <a:latin typeface="+mj-lt"/>
              </a:rPr>
              <a:t>Cambiamenti nel globo</a:t>
            </a:r>
            <a:endParaRPr altLang="it-IT" dirty="0" lang="it-IT" sz="1550">
              <a:latin typeface="+mj-lt"/>
            </a:endParaRPr>
          </a:p>
          <a:p>
            <a:pPr indent="0" marL="0">
              <a:buNone/>
            </a:pPr>
            <a:r>
              <a:rPr altLang="it-IT" cap="small" dirty="0" lang="it-IT" sz="1550">
                <a:latin typeface="+mj-lt"/>
              </a:rPr>
              <a:t> </a:t>
            </a:r>
            <a:r>
              <a:rPr altLang="it-IT" dirty="0" lang="it-IT" smtClean="0" sz="1550">
                <a:latin typeface="+mj-lt"/>
              </a:rPr>
              <a:t>Voi </a:t>
            </a:r>
            <a:r>
              <a:rPr altLang="it-IT" dirty="0" lang="it-IT" sz="1550">
                <a:latin typeface="+mj-lt"/>
              </a:rPr>
              <a:t>vorreste che dei filosofi avessero scritto la storia antica, perché desiderate leggerla in modo filosofico. Voi non cercate che verità utili e non avete trovato, affermate, che inutili errori. Cerchiamo di illuminarci insieme; cerchiamo di dissotterrare qualche monumento prezioso sotto le rovine dei secoli.</a:t>
            </a:r>
          </a:p>
          <a:p>
            <a:pPr algn="just" indent="0" marL="0">
              <a:buNone/>
            </a:pPr>
            <a:r>
              <a:rPr altLang="it-IT" dirty="0" lang="it-IT" sz="1550">
                <a:latin typeface="+mj-lt"/>
              </a:rPr>
              <a:t>Cominciamo con l’esaminare se il globo che abitiamo è stato in altri tempi diverso da come è oggi.</a:t>
            </a:r>
          </a:p>
          <a:p>
            <a:pPr algn="just" indent="0" marL="0">
              <a:buNone/>
            </a:pPr>
            <a:r>
              <a:rPr altLang="it-IT" dirty="0" lang="it-IT" sz="1550">
                <a:latin typeface="+mj-lt"/>
              </a:rPr>
              <a:t>Può essere che il nostro mondo abbia subito tanti cambiamenti quante sono le rivoluzioni conosciute  dagli Stati. Sembra provato che il mare ha coperto territori immensi, oggi ricoperti di grandi città e di ricche colture. Non c’è costa che il tempo non abbia allontanato o avvicinato al mare.</a:t>
            </a:r>
          </a:p>
          <a:p>
            <a:pPr algn="just" indent="0" marL="0">
              <a:buNone/>
            </a:pPr>
            <a:r>
              <a:rPr altLang="it-IT" dirty="0" lang="it-IT" sz="1550">
                <a:latin typeface="+mj-lt"/>
              </a:rPr>
              <a:t>Le mutevoli distese sabbiose dell’Africa settentrionale e dei confini della Siria prossimi all’Egitto possono essere altro che sabbie del mare, rimaste ammassate quando il mare si è poco a poco ritirato ? Erodoto, che non mente sempre, ci dice senza dubbio una grande verità quando racconta che, secondo il racconto dei preti egiziani, il Delta non era sempre stato terra. Non possiamo dire altrettanto delle regioni tutte sabbiose che si trovano verso il mar Baltico ? Le </a:t>
            </a:r>
            <a:r>
              <a:rPr altLang="it-IT" dirty="0" err="1" lang="it-IT" smtClean="0" sz="1550">
                <a:latin typeface="+mj-lt"/>
              </a:rPr>
              <a:t>Cicladi</a:t>
            </a:r>
            <a:r>
              <a:rPr altLang="it-IT" dirty="0" lang="it-IT" smtClean="0" sz="1550">
                <a:latin typeface="+mj-lt"/>
              </a:rPr>
              <a:t>, </a:t>
            </a:r>
            <a:r>
              <a:rPr altLang="it-IT" dirty="0" lang="it-IT" sz="1550">
                <a:latin typeface="+mj-lt"/>
              </a:rPr>
              <a:t>con tutti i bassifondi che le circondano e con la vegetazione che si scopre facilmente sotto l’acqua che le bagna, non attestano visibilmente di essere appartenute al continente ?</a:t>
            </a:r>
          </a:p>
          <a:p>
            <a:pPr algn="just" indent="0" marL="0">
              <a:buNone/>
            </a:pPr>
            <a:r>
              <a:rPr altLang="it-IT" dirty="0" lang="it-IT" sz="1550">
                <a:latin typeface="+mj-lt"/>
              </a:rPr>
              <a:t>Lo stretto di Sicilia, questo antico abisso tra Scilla e Cariddi, ancora oggi pericoloso per le piccole imbarcazioni, non sembra insegnarci che la Sicilia fu un tempo congiunta alla Puglia, come l’antichità ha sempre ritenuto ? Il monte Vesuvio e il monte Etna hanno le medesime fondamenta sotto il mare che li separa. Il Vesuvio non cominciò ad essere un vulcano pericoloso che quando l’Etna cessò di esserlo; uno dei due spiragli getta ancora fiamme quando l’altro è tranquillo: un scossa violenta sprofondò la parte di questa montagna che congiungeva Napoli alla Sicilia" </a:t>
            </a:r>
            <a:r>
              <a:rPr sz="1550"/>
              <a:t>(</a:t>
            </a:r>
            <a:r>
              <a:rPr sz="1550"/>
              <a:t>Voltaire, </a:t>
            </a:r>
            <a:r>
              <a:rPr i="1" sz="1550"/>
              <a:t>Philosophie</a:t>
            </a:r>
            <a:r>
              <a:rPr i="1" sz="1550"/>
              <a:t> de </a:t>
            </a:r>
            <a:r>
              <a:rPr i="1" sz="1550"/>
              <a:t>l’histoire</a:t>
            </a:r>
            <a:r>
              <a:rPr i="0" sz="1550"/>
              <a:t>, 1765</a:t>
            </a:r>
            <a:r>
              <a:rPr sz="1550"/>
              <a:t>)</a:t>
            </a:r>
          </a:p>
          <a:p>
            <a:pPr algn="just" indent="0" marL="0">
              <a:buNone/>
            </a:pPr>
            <a:endParaRPr altLang="en-GB" dirty="0" lang="en-GB" smtClean="0" sz="1550">
              <a:latin typeface="+mj-lt"/>
            </a:endParaRPr>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7</a:t>
            </a:fld>
            <a:endParaRPr altLang="en-GB" lang="en-GB"/>
          </a:p>
        </p:txBody>
      </p:sp>
    </p:spTree>
    <p:extLst>
      <p:ext uri="{BB962C8B-B14F-4D97-AF65-F5344CB8AC3E}">
        <p14:creationId xmlns:p14="http://schemas.microsoft.com/office/powerpoint/2010/main" val="2158762498"/>
      </p:ext>
    </p:extLst>
  </p:cSld>
  <p:clrMapOvr>
    <a:masterClrMapping/>
  </p:clrMapOvr>
  <p:timing>
    <p:tnLst>
      <p:par>
        <p:cTn dur="indefinite" id="1" nodeType="tmRoot" restart="never"/>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648072"/>
          </a:xfrm>
        </p:spPr>
        <p:txBody>
          <a:bodyPr numCol="1">
            <a:noAutofit/>
          </a:bodyPr>
          <a:lstStyle/>
          <a:p>
            <a:r>
              <a:rPr altLang="en-GB" b="1" dirty="0" lang="en-GB" smtClean="0" sz="3600">
                <a:solidFill>
                  <a:srgbClr val="FFC000"/>
                </a:solidFill>
              </a:rPr>
              <a:t>Voltaire: </a:t>
            </a:r>
            <a:r>
              <a:rPr altLang="en-GB" b="1" dirty="0" err="1" i="1" lang="en-GB" smtClean="0" sz="3600">
                <a:solidFill>
                  <a:srgbClr val="FFC000"/>
                </a:solidFill>
              </a:rPr>
              <a:t>Remarques</a:t>
            </a:r>
            <a:r>
              <a:rPr altLang="en-GB" b="1" dirty="0" i="1" lang="en-GB" smtClean="0" sz="3600">
                <a:solidFill>
                  <a:srgbClr val="FFC000"/>
                </a:solidFill>
              </a:rPr>
              <a:t> </a:t>
            </a:r>
            <a:r>
              <a:rPr altLang="en-GB" b="1" dirty="0" err="1" i="1" lang="en-GB" smtClean="0" sz="3600">
                <a:solidFill>
                  <a:srgbClr val="FFC000"/>
                </a:solidFill>
              </a:rPr>
              <a:t>sur</a:t>
            </a:r>
            <a:r>
              <a:rPr altLang="en-GB" b="1" dirty="0" i="1" lang="en-GB" smtClean="0" sz="3600">
                <a:solidFill>
                  <a:srgbClr val="FFC000"/>
                </a:solidFill>
              </a:rPr>
              <a:t> </a:t>
            </a:r>
            <a:r>
              <a:rPr altLang="en-GB" b="1" dirty="0" err="1" i="1" lang="en-GB" smtClean="0" sz="3600">
                <a:solidFill>
                  <a:srgbClr val="FFC000"/>
                </a:solidFill>
              </a:rPr>
              <a:t>l’histoire</a:t>
            </a:r>
            <a:r>
              <a:rPr altLang="en-GB" b="1" dirty="0" i="1" lang="en-GB" smtClean="0" sz="3600">
                <a:solidFill>
                  <a:srgbClr val="FFC000"/>
                </a:solidFill>
              </a:rPr>
              <a:t> </a:t>
            </a:r>
            <a:r>
              <a:rPr altLang="en-GB" b="1" dirty="0" lang="en-GB" smtClean="0" sz="3600">
                <a:solidFill>
                  <a:srgbClr val="FFC000"/>
                </a:solidFill>
              </a:rPr>
              <a:t>(1742)</a:t>
            </a:r>
            <a:endParaRPr altLang="en-GB" b="1" dirty="0" lang="en-GB" sz="3600">
              <a:solidFill>
                <a:srgbClr val="FFC000"/>
              </a:solidFill>
            </a:endParaRPr>
          </a:p>
        </p:txBody>
      </p:sp>
      <p:sp>
        <p:nvSpPr>
          <p:cNvPr id="3" name="Segnaposto contenuto 2"/>
          <p:cNvSpPr>
            <a:spLocks noGrp="1"/>
          </p:cNvSpPr>
          <p:nvPr>
            <p:ph idx="1"/>
          </p:nvPr>
        </p:nvSpPr>
        <p:spPr>
          <a:xfrm>
            <a:off x="179512" y="1340768"/>
            <a:ext cx="8856984" cy="5328592"/>
          </a:xfrm>
        </p:spPr>
        <p:txBody>
          <a:bodyPr numCol="1">
            <a:noAutofit/>
          </a:bodyPr>
          <a:lstStyle/>
          <a:p>
            <a:pPr indent="0" marL="0">
              <a:lnSpc>
                <a:spcPts val="2640"/>
              </a:lnSpc>
              <a:spcBef>
                <a:spcPts val="0"/>
              </a:spcBef>
              <a:buNone/>
            </a:pPr>
            <a:r>
              <a:rPr altLang="fr-FR" dirty="0" lang="fr-FR" smtClean="0" sz="1800"/>
              <a:t>« Il </a:t>
            </a:r>
            <a:r>
              <a:rPr altLang="fr-FR" dirty="0" lang="fr-FR" sz="1800"/>
              <a:t>me semble que si l’on voulait mettre à profit le temps </a:t>
            </a:r>
            <a:r>
              <a:rPr altLang="fr-FR" dirty="0" lang="fr-FR" smtClean="0" sz="1800"/>
              <a:t>présent, </a:t>
            </a:r>
            <a:r>
              <a:rPr altLang="fr-FR" dirty="0" lang="fr-FR" sz="1800"/>
              <a:t>on ne passerait point sa vie à s’infatuer des fables anciennes. Je conseillerais à un jeune homme d’avoir une légère teinture de ces temps reculés; mais je voudrais qu’on commençât une étude sérieuse de l’histoire au temps où elle devient véritablement intéressante pour nous: il me semble que c’est vers la fin du XVe siècle. L’imprimerie, qu’on inventa en ce temps-là, commence à la rendre moins incertaine . L’Europe change de face; les Turcs, qui s’y répandent, chassent les belles lettres de Constantinople; elles fleurissent en Italie; elles s’établissent en France; </a:t>
            </a:r>
            <a:r>
              <a:rPr altLang="fr-FR" b="1" dirty="0" lang="fr-FR" sz="1800"/>
              <a:t>[137]</a:t>
            </a:r>
            <a:r>
              <a:rPr altLang="fr-FR" dirty="0" lang="fr-FR" sz="1800"/>
              <a:t> elles vont polir l’Angleterre, l’Allemagne, et le septentrion. Une nouvelle religion sépare la moitié de l’Europe de l’obédience du pape. Un nouveau système de politique s’établit. On fait, avec le secours de la boussole, le tour de l’Afrique; et on commerce avec la Chine plus aisément que de Paris a Madrid. L’Amérique est découverte; on subjugue un nouveau monde, et le notre est presque tout changé; l’Europe chrétienne devient une espèce de république immense, où la balance du pouvoir est établie mieux qu’elle ne le fut en Grèce. Une correspondance perpétuelle en lie toutes les parties, malgré les guerres, que l’ambition des rois suscite, et même malgré les guerres de religion, encore plus destructives. </a:t>
            </a:r>
            <a:endParaRPr altLang="en-GB" dirty="0" lang="en-GB" sz="1800"/>
          </a:p>
        </p:txBody>
      </p:sp>
      <p:sp>
        <p:nvSpPr>
          <p:cNvPr id="4" name="Segnaposto piè di pagina 3"/>
          <p:cNvSpPr>
            <a:spLocks noGrp="1"/>
          </p:cNvSpPr>
          <p:nvPr>
            <p:ph idx="2147483647" sz="quarter" type="ftr"/>
          </p:nvPr>
        </p:nvSpPr>
        <p:spPr>
          <a:xfrm>
            <a:off x="3124200" y="6356350"/>
            <a:ext cx="2895600" cy="365125"/>
          </a:xfrm>
        </p:spPr>
        <p:txBody>
          <a:bodyPr numCol="1"/>
          <a:lstStyle/>
          <a:p>
            <a:endParaRPr altLang="en-GB" dirty="0" lang="en-GB"/>
          </a:p>
        </p:txBody>
      </p:sp>
      <p:sp>
        <p:nvSpPr>
          <p:cNvPr id="5" name="Segnaposto numero diapositiva 4"/>
          <p:cNvSpPr>
            <a:spLocks noGrp="1"/>
          </p:cNvSpPr>
          <p:nvPr>
            <p:ph idx="12" sz="quarter" type="sldNum"/>
          </p:nvPr>
        </p:nvSpPr>
        <p:spPr/>
        <p:txBody>
          <a:bodyPr numCol="1"/>
          <a:lstStyle/>
          <a:p>
            <a:fld id="{BFB70C46-FDDA-420F-91A1-9A3A4415F343}" type="slidenum">
              <a:rPr altLang="en-GB" lang="en-GB" smtClean="0"/>
              <a:t>8</a:t>
            </a:fld>
            <a:endParaRPr altLang="en-GB" lang="en-GB"/>
          </a:p>
        </p:txBody>
      </p:sp>
    </p:spTree>
    <p:extLst>
      <p:ext uri="{BB962C8B-B14F-4D97-AF65-F5344CB8AC3E}">
        <p14:creationId xmlns:p14="http://schemas.microsoft.com/office/powerpoint/2010/main" val="3072466083"/>
      </p:ext>
    </p:extLst>
  </p:cSld>
  <p:clrMapOvr>
    <a:masterClrMapping/>
  </p:clrMapOvr>
  <p:timing>
    <p:tnLst>
      <p:par>
        <p:cTn dur="indefinite" id="1" nodeType="tmRoot" restart="never"/>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363272" cy="4853136"/>
          </a:xfrm>
        </p:spPr>
        <p:txBody>
          <a:bodyPr numCol="1">
            <a:normAutofit fontScale="55000" lnSpcReduction="20000"/>
          </a:bodyPr>
          <a:lstStyle/>
          <a:p>
            <a:pPr indent="0" marL="0">
              <a:lnSpc>
                <a:spcPts val="2640"/>
              </a:lnSpc>
              <a:buNone/>
            </a:pPr>
            <a:r>
              <a:rPr altLang="fr-FR" dirty="0" lang="fr-FR" smtClean="0"/>
              <a:t>«  […] Les </a:t>
            </a:r>
            <a:r>
              <a:rPr altLang="fr-FR" dirty="0" lang="fr-FR"/>
              <a:t>arts, qui font la gloire des États, sont portés à un point que la Grèce et Rome ne connurent jamais. Voilà l’histoire qu’il faut que tout le monde sache. C’est là qu’on ne trouve ni prédictions chimériques, ni oracles menteurs, ni faux miracles, ni fables insensées: tout y est vrai, aux petite détails près, dont il n’y a que les petite esprits qui se soucient beaucoup. Tout nous regarde, tout est fait pour nous. L’argent sur lequel nous prenons nos repas, nos meubles, nos besoins, nos plaisirs nouveaux, tout nous fait souvenir chaque jour que l’Amérique et les Grandes Indes, et par conséquent toutes les parties du monde entier, sont réunies depuis environ deux siècles et demi par l’industrie de nos pères. Nous ne pouvons faire un pas qui ne nous avertisse du changement qui s’est opéré depuis dans le monde. […]  Il n’y a point de particulier en Europe sur la fortune duquel tous ces changements n’aient influé. Il sied bien, après cela, de s’occuper de Salmanasar et de </a:t>
            </a:r>
            <a:r>
              <a:rPr altLang="fr-FR" dirty="0" err="1" lang="fr-FR"/>
              <a:t>Mardokempad</a:t>
            </a:r>
            <a:r>
              <a:rPr altLang="fr-FR" dirty="0" lang="fr-FR"/>
              <a:t>, et de chercher les anecdotes du Persan </a:t>
            </a:r>
            <a:r>
              <a:rPr altLang="fr-FR" dirty="0" err="1" lang="fr-FR"/>
              <a:t>Cayamarrat</a:t>
            </a:r>
            <a:r>
              <a:rPr altLang="fr-FR" dirty="0" lang="fr-FR"/>
              <a:t> et de </a:t>
            </a:r>
            <a:r>
              <a:rPr altLang="fr-FR" dirty="0" err="1" lang="fr-FR"/>
              <a:t>Sabaco</a:t>
            </a:r>
            <a:r>
              <a:rPr altLang="fr-FR" dirty="0" lang="fr-FR"/>
              <a:t> </a:t>
            </a:r>
            <a:r>
              <a:rPr altLang="fr-FR" dirty="0" err="1" lang="fr-FR"/>
              <a:t>Métophis</a:t>
            </a:r>
            <a:r>
              <a:rPr altLang="fr-FR" dirty="0" lang="fr-FR"/>
              <a:t>! Un homme mûr, qui a des affaires sérieuses, ne répète point les contes de sa </a:t>
            </a:r>
            <a:r>
              <a:rPr altLang="fr-FR" dirty="0" lang="fr-FR" smtClean="0"/>
              <a:t>nourrice».</a:t>
            </a:r>
            <a:endParaRPr altLang="en-GB" dirty="0" lang="en-GB"/>
          </a:p>
          <a:p>
            <a:endParaRPr altLang="en-GB" dirty="0" lang="en-GB"/>
          </a:p>
        </p:txBody>
      </p:sp>
      <p:sp>
        <p:nvSpPr>
          <p:cNvPr id="4" name="Titolo 1"/>
          <p:cNvSpPr>
            <a:spLocks noGrp="1"/>
          </p:cNvSpPr>
          <p:nvPr>
            <p:ph type="title"/>
          </p:nvPr>
        </p:nvSpPr>
        <p:spPr>
          <a:xfrm>
            <a:off x="179512" y="274638"/>
            <a:ext cx="8712968" cy="1143000"/>
          </a:xfrm>
        </p:spPr>
        <p:txBody>
          <a:bodyPr numCol="1">
            <a:noAutofit/>
          </a:bodyPr>
          <a:lstStyle/>
          <a:p>
            <a:r>
              <a:rPr altLang="en-GB" b="1" dirty="0" i="1" lang="en-GB" smtClean="0" sz="3400">
                <a:solidFill>
                  <a:srgbClr val="FFC000"/>
                </a:solidFill>
              </a:rPr>
              <a:t>Segue: </a:t>
            </a:r>
            <a:r>
              <a:rPr altLang="en-GB" b="1" dirty="0" lang="en-GB" smtClean="0" sz="3400">
                <a:solidFill>
                  <a:srgbClr val="FFC000"/>
                </a:solidFill>
              </a:rPr>
              <a:t>Voltaire: </a:t>
            </a:r>
            <a:r>
              <a:rPr altLang="en-GB" b="1" dirty="0" err="1" i="1" lang="en-GB" smtClean="0" sz="3400">
                <a:solidFill>
                  <a:srgbClr val="FFC000"/>
                </a:solidFill>
              </a:rPr>
              <a:t>Remarques</a:t>
            </a:r>
            <a:r>
              <a:rPr altLang="en-GB" b="1" dirty="0" i="1" lang="en-GB" smtClean="0" sz="3400">
                <a:solidFill>
                  <a:srgbClr val="FFC000"/>
                </a:solidFill>
              </a:rPr>
              <a:t> </a:t>
            </a:r>
            <a:r>
              <a:rPr altLang="en-GB" b="1" dirty="0" err="1" i="1" lang="en-GB" smtClean="0" sz="3400">
                <a:solidFill>
                  <a:srgbClr val="FFC000"/>
                </a:solidFill>
              </a:rPr>
              <a:t>sur</a:t>
            </a:r>
            <a:r>
              <a:rPr altLang="en-GB" b="1" dirty="0" i="1" lang="en-GB" smtClean="0" sz="3400">
                <a:solidFill>
                  <a:srgbClr val="FFC000"/>
                </a:solidFill>
              </a:rPr>
              <a:t> </a:t>
            </a:r>
            <a:r>
              <a:rPr altLang="en-GB" b="1" dirty="0" err="1" i="1" lang="en-GB" smtClean="0" sz="3400">
                <a:solidFill>
                  <a:srgbClr val="FFC000"/>
                </a:solidFill>
              </a:rPr>
              <a:t>l’histoire</a:t>
            </a:r>
            <a:r>
              <a:rPr altLang="en-GB" b="1" dirty="0" i="1" lang="en-GB" smtClean="0" sz="3400">
                <a:solidFill>
                  <a:srgbClr val="FFC000"/>
                </a:solidFill>
              </a:rPr>
              <a:t> </a:t>
            </a:r>
            <a:r>
              <a:rPr altLang="en-GB" b="1" dirty="0" lang="en-GB" smtClean="0" sz="3400">
                <a:solidFill>
                  <a:srgbClr val="FFC000"/>
                </a:solidFill>
              </a:rPr>
              <a:t>(1742)</a:t>
            </a:r>
            <a:endParaRPr altLang="en-GB" b="1" dirty="0" lang="en-GB" sz="3400">
              <a:solidFill>
                <a:srgbClr val="FFC000"/>
              </a:solidFill>
            </a:endParaRPr>
          </a:p>
        </p:txBody>
      </p:sp>
      <p:sp>
        <p:nvSpPr>
          <p:cNvPr id="5" name="Segnaposto piè di pagina 4"/>
          <p:cNvSpPr>
            <a:spLocks noGrp="1"/>
          </p:cNvSpPr>
          <p:nvPr>
            <p:ph idx="2147483647" sz="quarter" type="ftr"/>
          </p:nvPr>
        </p:nvSpPr>
        <p:spPr>
          <a:xfrm>
            <a:off x="3124200" y="6356350"/>
            <a:ext cx="2895600" cy="365125"/>
          </a:xfrm>
        </p:spPr>
        <p:txBody>
          <a:bodyPr numCol="1"/>
          <a:lstStyle/>
          <a:p>
            <a:endParaRPr altLang="en-GB" dirty="0" lang="en-GB"/>
          </a:p>
        </p:txBody>
      </p:sp>
      <p:sp>
        <p:nvSpPr>
          <p:cNvPr id="6" name="Segnaposto numero diapositiva 5"/>
          <p:cNvSpPr>
            <a:spLocks noGrp="1"/>
          </p:cNvSpPr>
          <p:nvPr>
            <p:ph idx="12" sz="quarter" type="sldNum"/>
          </p:nvPr>
        </p:nvSpPr>
        <p:spPr/>
        <p:txBody>
          <a:bodyPr numCol="1"/>
          <a:lstStyle/>
          <a:p>
            <a:fld id="{BFB70C46-FDDA-420F-91A1-9A3A4415F343}" type="slidenum">
              <a:rPr altLang="en-GB" lang="en-GB" smtClean="0"/>
              <a:t>9</a:t>
            </a:fld>
            <a:endParaRPr altLang="en-GB" lang="en-GB"/>
          </a:p>
        </p:txBody>
      </p:sp>
    </p:spTree>
    <p:extLst>
      <p:ext uri="{BB962C8B-B14F-4D97-AF65-F5344CB8AC3E}">
        <p14:creationId xmlns:p14="http://schemas.microsoft.com/office/powerpoint/2010/main" val="3311445368"/>
      </p:ext>
    </p:extLst>
  </p:cSld>
  <p:clrMapOvr>
    <a:masterClrMapping/>
  </p:clrMapOvr>
  <p:timing>
    <p:tnLst>
      <p:par>
        <p:cTn dur="indefinite" id="1" nodeType="tmRoot" restart="never"/>
      </p:par>
    </p:tnLst>
  </p:timing>
</p:sld>
</file>

<file path=ppt/theme/theme1.xml><?xml version="1.0" encoding="utf-8"?>
<a:theme xmlns:a="http://schemas.openxmlformats.org/drawingml/2006/main" name="Tema di Offic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algn="ctr" cap="flat" cmpd="sng" w="9525">
          <a:solidFill>
            <a:schemeClr val="phClr">
              <a:satMod val="150000"/>
            </a:schemeClr>
          </a:solidFill>
          <a:prstDash val="solid"/>
        </a:ln>
        <a:ln algn="ctr" cap="flat" cmpd="sng" w="42500">
          <a:solidFill>
            <a:schemeClr val="phClr"/>
          </a:solidFill>
          <a:prstDash val="solid"/>
        </a:ln>
        <a:ln algn="ctr" cap="flat" cmpd="sng" w="38100">
          <a:solidFill>
            <a:schemeClr val="phClr"/>
          </a:solidFill>
          <a:prstDash val="solid"/>
        </a:ln>
      </a:lnStyleLst>
      <a:effectStyleLst>
        <a:effectStyle>
          <a:effectLst>
            <a:outerShdw blurRad="65500" dir="5400000" dist="38100" rotWithShape="0">
              <a:srgbClr val="000000">
                <a:alpha val="40000"/>
              </a:srgbClr>
            </a:outerShdw>
          </a:effectLst>
        </a:effectStyle>
        <a:effectStyle>
          <a:effectLst>
            <a:outerShdw blurRad="65500" dir="5400000" dist="38100" rotWithShape="0">
              <a:srgbClr val="000000">
                <a:alpha val="40000"/>
              </a:srgbClr>
            </a:outerShdw>
          </a:effectLst>
        </a:effectStyle>
        <a:effectStyle>
          <a:effectLst>
            <a:outerShdw blurRad="65500" dir="5400000" dist="38100" rotWithShape="0">
              <a:srgbClr val="000000">
                <a:alpha val="40000"/>
              </a:srgbClr>
            </a:outerShdw>
          </a:effectLst>
          <a:scene3d>
            <a:camera fov="0" prst="orthographicFront">
              <a:rot lat="0" lon="0" rev="0"/>
            </a:camera>
            <a:lightRig dir="t" rig="contrasting">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DN_IT_ModelloStrutturaTemaRaccoglitore</Template>
  <Company/>
  <Words>648</Words>
  <Paragraphs>113</Paragraphs>
  <Slides>18</Slides>
  <Notes>17</Notes>
  <TotalTime>502</TotalTime>
  <HiddenSlides>0</HiddenSlides>
  <MMClips>0</MMClips>
  <ScaleCrop>false</ScaleCrop>
  <HeadingPairs>
    <vt:vector baseType="variant" size="6">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baseType="lpstr" size="21">
      <vt:lpstr>Arial</vt:lpstr>
      <vt:lpstr>Calibri</vt:lpstr>
      <vt:lpstr>Tema di Office</vt:lpstr>
      <vt:lpstr>STORIA GLOBALE</vt:lpstr>
      <vt:lpstr>Lezione 1.   Concetti generali</vt:lpstr>
      <vt:lpstr>Cos’è e cosa non è la “storia globale”</vt:lpstr>
      <vt:lpstr>Orizzonti storici: spazi, istituzioni, soggetti, profezie</vt:lpstr>
      <vt:lpstr>Schemi biblici e profetici</vt:lpstr>
      <vt:lpstr>Livelli di ricostruzione storica</vt:lpstr>
      <vt:lpstr>“Spatial turn”</vt:lpstr>
      <vt:lpstr>Voltaire: Remarques sur l’histoire (1742)</vt:lpstr>
      <vt:lpstr>Segue: Voltaire: Remarques sur l’histoire (1742)</vt:lpstr>
      <vt:lpstr>Voltaire, Essai sur les moeurs (1759)</vt:lpstr>
      <vt:lpstr>Segue: Voltaire, Essai sur les moeurs (1759)</vt:lpstr>
      <vt:lpstr>Icone del teleologismo eurocentrico</vt:lpstr>
      <vt:lpstr>Gruzinski: “une autre modernité”</vt:lpstr>
      <vt:lpstr>Termini ed espressioni</vt:lpstr>
      <vt:lpstr>Sanjay Subrahmanyam</vt:lpstr>
      <vt:lpstr>Sanjay Subrahmanyam: podcast</vt:lpstr>
      <vt:lpstr>Subrahmanyam, “Aux origines de  l’histoire globale” (2013)</vt:lpstr>
      <vt:lpstr>Epoche della globalizzazione</vt:lpstr>
    </vt:vector>
  </TitlesOfParts>
  <LinksUpToDate>false</LinksUpToDate>
  <SharedDoc>false</SharedDoc>
  <HyperlinksChanged>false</HyperlinksChanged>
  <Application>Microsoft Office PowerPoint</Application>
  <AppVersion>16.0000</AppVersion>
  <PresentationFormat>Presentazione su schermo (4:3)</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2012-10-07T14:13:19Z</dcterms:created>
  <dc:creator>Guido Abbattista</dc:creator>
  <cp:lastModifiedBy>ABBATTISTA GUIDO</cp:lastModifiedBy>
  <dcterms:modified xsi:type="dcterms:W3CDTF">2019-11-06T07:30:23Z</dcterms:modified>
  <cp:revision>76</cp:revision>
  <dc:title>Presentazione standard di PowerPoint</dc:title>
</cp:coreProperties>
</file>