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93" r:id="rId2"/>
    <p:sldId id="392" r:id="rId3"/>
    <p:sldId id="377" r:id="rId4"/>
    <p:sldId id="379" r:id="rId5"/>
    <p:sldId id="335" r:id="rId6"/>
    <p:sldId id="330" r:id="rId7"/>
    <p:sldId id="331" r:id="rId8"/>
    <p:sldId id="332" r:id="rId9"/>
    <p:sldId id="382" r:id="rId10"/>
    <p:sldId id="383" r:id="rId11"/>
    <p:sldId id="384" r:id="rId12"/>
    <p:sldId id="385" r:id="rId13"/>
    <p:sldId id="386" r:id="rId14"/>
    <p:sldId id="387" r:id="rId15"/>
    <p:sldId id="388" r:id="rId16"/>
    <p:sldId id="389" r:id="rId17"/>
    <p:sldId id="391" r:id="rId18"/>
    <p:sldId id="394" r:id="rId19"/>
  </p:sldIdLst>
  <p:sldSz cx="10287000" cy="6858000" type="35mm"/>
  <p:notesSz cx="6645275" cy="9775825"/>
  <p:defaultTextStyle>
    <a:defPPr>
      <a:defRPr lang="it-IT"/>
    </a:defPPr>
    <a:lvl1pPr algn="l" rtl="0" fontAlgn="base">
      <a:spcBef>
        <a:spcPct val="0"/>
      </a:spcBef>
      <a:spcAft>
        <a:spcPct val="0"/>
      </a:spcAft>
      <a:defRPr sz="2000" kern="1200">
        <a:solidFill>
          <a:schemeClr val="tx1"/>
        </a:solidFill>
        <a:latin typeface="Arial Rounded MT Bold" charset="0"/>
        <a:ea typeface="ＭＳ Ｐゴシック" charset="-128"/>
        <a:cs typeface="+mn-cs"/>
      </a:defRPr>
    </a:lvl1pPr>
    <a:lvl2pPr marL="457200" algn="l" rtl="0" fontAlgn="base">
      <a:spcBef>
        <a:spcPct val="0"/>
      </a:spcBef>
      <a:spcAft>
        <a:spcPct val="0"/>
      </a:spcAft>
      <a:defRPr sz="2000" kern="1200">
        <a:solidFill>
          <a:schemeClr val="tx1"/>
        </a:solidFill>
        <a:latin typeface="Arial Rounded MT Bold" charset="0"/>
        <a:ea typeface="ＭＳ Ｐゴシック" charset="-128"/>
        <a:cs typeface="+mn-cs"/>
      </a:defRPr>
    </a:lvl2pPr>
    <a:lvl3pPr marL="914400" algn="l" rtl="0" fontAlgn="base">
      <a:spcBef>
        <a:spcPct val="0"/>
      </a:spcBef>
      <a:spcAft>
        <a:spcPct val="0"/>
      </a:spcAft>
      <a:defRPr sz="2000" kern="1200">
        <a:solidFill>
          <a:schemeClr val="tx1"/>
        </a:solidFill>
        <a:latin typeface="Arial Rounded MT Bold" charset="0"/>
        <a:ea typeface="ＭＳ Ｐゴシック" charset="-128"/>
        <a:cs typeface="+mn-cs"/>
      </a:defRPr>
    </a:lvl3pPr>
    <a:lvl4pPr marL="1371600" algn="l" rtl="0" fontAlgn="base">
      <a:spcBef>
        <a:spcPct val="0"/>
      </a:spcBef>
      <a:spcAft>
        <a:spcPct val="0"/>
      </a:spcAft>
      <a:defRPr sz="2000" kern="1200">
        <a:solidFill>
          <a:schemeClr val="tx1"/>
        </a:solidFill>
        <a:latin typeface="Arial Rounded MT Bold" charset="0"/>
        <a:ea typeface="ＭＳ Ｐゴシック" charset="-128"/>
        <a:cs typeface="+mn-cs"/>
      </a:defRPr>
    </a:lvl4pPr>
    <a:lvl5pPr marL="1828800" algn="l" rtl="0" fontAlgn="base">
      <a:spcBef>
        <a:spcPct val="0"/>
      </a:spcBef>
      <a:spcAft>
        <a:spcPct val="0"/>
      </a:spcAft>
      <a:defRPr sz="2000" kern="1200">
        <a:solidFill>
          <a:schemeClr val="tx1"/>
        </a:solidFill>
        <a:latin typeface="Arial Rounded MT Bold" charset="0"/>
        <a:ea typeface="ＭＳ Ｐゴシック" charset="-128"/>
        <a:cs typeface="+mn-cs"/>
      </a:defRPr>
    </a:lvl5pPr>
    <a:lvl6pPr marL="2286000" algn="l" defTabSz="914400" rtl="0" eaLnBrk="1" latinLnBrk="0" hangingPunct="1">
      <a:defRPr sz="2000" kern="1200">
        <a:solidFill>
          <a:schemeClr val="tx1"/>
        </a:solidFill>
        <a:latin typeface="Arial Rounded MT Bold" charset="0"/>
        <a:ea typeface="ＭＳ Ｐゴシック" charset="-128"/>
        <a:cs typeface="+mn-cs"/>
      </a:defRPr>
    </a:lvl6pPr>
    <a:lvl7pPr marL="2743200" algn="l" defTabSz="914400" rtl="0" eaLnBrk="1" latinLnBrk="0" hangingPunct="1">
      <a:defRPr sz="2000" kern="1200">
        <a:solidFill>
          <a:schemeClr val="tx1"/>
        </a:solidFill>
        <a:latin typeface="Arial Rounded MT Bold" charset="0"/>
        <a:ea typeface="ＭＳ Ｐゴシック" charset="-128"/>
        <a:cs typeface="+mn-cs"/>
      </a:defRPr>
    </a:lvl7pPr>
    <a:lvl8pPr marL="3200400" algn="l" defTabSz="914400" rtl="0" eaLnBrk="1" latinLnBrk="0" hangingPunct="1">
      <a:defRPr sz="2000" kern="1200">
        <a:solidFill>
          <a:schemeClr val="tx1"/>
        </a:solidFill>
        <a:latin typeface="Arial Rounded MT Bold" charset="0"/>
        <a:ea typeface="ＭＳ Ｐゴシック" charset="-128"/>
        <a:cs typeface="+mn-cs"/>
      </a:defRPr>
    </a:lvl8pPr>
    <a:lvl9pPr marL="3657600" algn="l" defTabSz="914400" rtl="0" eaLnBrk="1" latinLnBrk="0" hangingPunct="1">
      <a:defRPr sz="2000" kern="1200">
        <a:solidFill>
          <a:schemeClr val="tx1"/>
        </a:solidFill>
        <a:latin typeface="Arial Rounded MT Bold"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2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432FF"/>
    <a:srgbClr val="FF0000"/>
    <a:srgbClr val="040000"/>
    <a:srgbClr val="00C8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4"/>
    <p:restoredTop sz="90929"/>
  </p:normalViewPr>
  <p:slideViewPr>
    <p:cSldViewPr>
      <p:cViewPr>
        <p:scale>
          <a:sx n="90" d="100"/>
          <a:sy n="90" d="100"/>
        </p:scale>
        <p:origin x="1008" y="616"/>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803" tIns="46901" rIns="93803" bIns="46901" numCol="1" anchor="t" anchorCtr="0" compatLnSpc="1">
            <a:prstTxWarp prst="textNoShape">
              <a:avLst/>
            </a:prstTxWarp>
          </a:bodyPr>
          <a:lstStyle>
            <a:lvl1pPr defTabSz="938213">
              <a:defRPr sz="1200">
                <a:ea typeface="ＭＳ Ｐゴシック" charset="0"/>
                <a:cs typeface="+mn-cs"/>
              </a:defRPr>
            </a:lvl1pPr>
          </a:lstStyle>
          <a:p>
            <a:pPr>
              <a:defRPr/>
            </a:pPr>
            <a:endParaRPr lang="it-IT"/>
          </a:p>
        </p:txBody>
      </p:sp>
      <p:sp>
        <p:nvSpPr>
          <p:cNvPr id="24579" name="Rectangle 3"/>
          <p:cNvSpPr>
            <a:spLocks noGrp="1" noChangeArrowheads="1"/>
          </p:cNvSpPr>
          <p:nvPr>
            <p:ph type="dt" sz="quarter" idx="1"/>
          </p:nvPr>
        </p:nvSpPr>
        <p:spPr bwMode="auto">
          <a:xfrm>
            <a:off x="3765550" y="0"/>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803" tIns="46901" rIns="93803" bIns="46901" numCol="1" anchor="t" anchorCtr="0" compatLnSpc="1">
            <a:prstTxWarp prst="textNoShape">
              <a:avLst/>
            </a:prstTxWarp>
          </a:bodyPr>
          <a:lstStyle>
            <a:lvl1pPr algn="r" defTabSz="938213">
              <a:defRPr sz="1200">
                <a:ea typeface="ＭＳ Ｐゴシック" charset="0"/>
                <a:cs typeface="+mn-cs"/>
              </a:defRPr>
            </a:lvl1pPr>
          </a:lstStyle>
          <a:p>
            <a:pPr>
              <a:defRPr/>
            </a:pPr>
            <a:endParaRPr lang="it-IT"/>
          </a:p>
        </p:txBody>
      </p:sp>
      <p:sp>
        <p:nvSpPr>
          <p:cNvPr id="24580" name="Rectangle 4"/>
          <p:cNvSpPr>
            <a:spLocks noGrp="1" noChangeArrowheads="1"/>
          </p:cNvSpPr>
          <p:nvPr>
            <p:ph type="ftr" sz="quarter" idx="2"/>
          </p:nvPr>
        </p:nvSpPr>
        <p:spPr bwMode="auto">
          <a:xfrm>
            <a:off x="0" y="9286875"/>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803" tIns="46901" rIns="93803" bIns="46901" numCol="1" anchor="b" anchorCtr="0" compatLnSpc="1">
            <a:prstTxWarp prst="textNoShape">
              <a:avLst/>
            </a:prstTxWarp>
          </a:bodyPr>
          <a:lstStyle>
            <a:lvl1pPr defTabSz="938213">
              <a:defRPr sz="1200">
                <a:ea typeface="ＭＳ Ｐゴシック" charset="0"/>
                <a:cs typeface="+mn-cs"/>
              </a:defRPr>
            </a:lvl1pPr>
          </a:lstStyle>
          <a:p>
            <a:pPr>
              <a:defRPr/>
            </a:pPr>
            <a:endParaRPr lang="it-IT"/>
          </a:p>
        </p:txBody>
      </p:sp>
      <p:sp>
        <p:nvSpPr>
          <p:cNvPr id="24581" name="Rectangle 5"/>
          <p:cNvSpPr>
            <a:spLocks noGrp="1" noChangeArrowheads="1"/>
          </p:cNvSpPr>
          <p:nvPr>
            <p:ph type="sldNum" sz="quarter" idx="3"/>
          </p:nvPr>
        </p:nvSpPr>
        <p:spPr bwMode="auto">
          <a:xfrm>
            <a:off x="3765550" y="9286875"/>
            <a:ext cx="2879725" cy="4889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803" tIns="46901" rIns="93803" bIns="46901" numCol="1" anchor="b" anchorCtr="0" compatLnSpc="1">
            <a:prstTxWarp prst="textNoShape">
              <a:avLst/>
            </a:prstTxWarp>
          </a:bodyPr>
          <a:lstStyle>
            <a:lvl1pPr algn="r" defTabSz="938213">
              <a:defRPr sz="1200"/>
            </a:lvl1pPr>
          </a:lstStyle>
          <a:p>
            <a:fld id="{689682F6-ACD3-1945-BEED-E3E48C2B75A1}" type="slidenum">
              <a:rPr lang="it-IT" altLang="it-IT"/>
              <a:pPr/>
              <a:t>‹n.›</a:t>
            </a:fld>
            <a:endParaRPr lang="it-IT" altLang="it-IT"/>
          </a:p>
        </p:txBody>
      </p:sp>
    </p:spTree>
    <p:extLst>
      <p:ext uri="{BB962C8B-B14F-4D97-AF65-F5344CB8AC3E}">
        <p14:creationId xmlns:p14="http://schemas.microsoft.com/office/powerpoint/2010/main" val="907410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GB"/>
          </a:p>
        </p:txBody>
      </p:sp>
      <p:sp>
        <p:nvSpPr>
          <p:cNvPr id="55299" name="Rectangle 3"/>
          <p:cNvSpPr>
            <a:spLocks noGrp="1" noChangeArrowheads="1"/>
          </p:cNvSpPr>
          <p:nvPr>
            <p:ph type="dt" idx="1"/>
          </p:nvPr>
        </p:nvSpPr>
        <p:spPr bwMode="auto">
          <a:xfrm>
            <a:off x="3733800" y="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GB"/>
          </a:p>
        </p:txBody>
      </p:sp>
      <p:sp>
        <p:nvSpPr>
          <p:cNvPr id="55300" name="Rectangle 4"/>
          <p:cNvSpPr>
            <a:spLocks noGrp="1" noRot="1" noChangeAspect="1" noChangeArrowheads="1" noTextEdit="1"/>
          </p:cNvSpPr>
          <p:nvPr>
            <p:ph type="sldImg" idx="2"/>
          </p:nvPr>
        </p:nvSpPr>
        <p:spPr bwMode="auto">
          <a:xfrm>
            <a:off x="609600" y="762000"/>
            <a:ext cx="5486400" cy="36576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5301" name="Rectangle 5"/>
          <p:cNvSpPr>
            <a:spLocks noGrp="1" noChangeArrowheads="1"/>
          </p:cNvSpPr>
          <p:nvPr>
            <p:ph type="body" sz="quarter" idx="3"/>
          </p:nvPr>
        </p:nvSpPr>
        <p:spPr bwMode="auto">
          <a:xfrm>
            <a:off x="914400" y="4648200"/>
            <a:ext cx="4876800" cy="4419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55302" name="Rectangle 6"/>
          <p:cNvSpPr>
            <a:spLocks noGrp="1" noChangeArrowheads="1"/>
          </p:cNvSpPr>
          <p:nvPr>
            <p:ph type="ftr" sz="quarter" idx="4"/>
          </p:nvPr>
        </p:nvSpPr>
        <p:spPr bwMode="auto">
          <a:xfrm>
            <a:off x="0" y="9296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GB"/>
          </a:p>
        </p:txBody>
      </p:sp>
      <p:sp>
        <p:nvSpPr>
          <p:cNvPr id="55303" name="Rectangle 7"/>
          <p:cNvSpPr>
            <a:spLocks noGrp="1" noChangeArrowheads="1"/>
          </p:cNvSpPr>
          <p:nvPr>
            <p:ph type="sldNum" sz="quarter" idx="5"/>
          </p:nvPr>
        </p:nvSpPr>
        <p:spPr bwMode="auto">
          <a:xfrm>
            <a:off x="3733800" y="9296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F6D15BC-9607-B94C-8936-9E59C6A6B561}" type="slidenum">
              <a:rPr lang="en-GB" altLang="it-IT"/>
              <a:pPr/>
              <a:t>‹n.›</a:t>
            </a:fld>
            <a:endParaRPr lang="en-GB" altLang="it-IT"/>
          </a:p>
        </p:txBody>
      </p:sp>
    </p:spTree>
    <p:extLst>
      <p:ext uri="{BB962C8B-B14F-4D97-AF65-F5344CB8AC3E}">
        <p14:creationId xmlns:p14="http://schemas.microsoft.com/office/powerpoint/2010/main" val="89367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45177F-1F15-BB40-8B13-76DCF90E3F6D}" type="slidenum">
              <a:rPr lang="it-IT" altLang="it-IT"/>
              <a:pPr/>
              <a:t>1</a:t>
            </a:fld>
            <a:endParaRPr lang="it-IT" altLang="it-IT"/>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14641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lvl1pPr eaLnBrk="0" hangingPunct="0">
              <a:defRPr sz="1400" b="1" u="sng">
                <a:solidFill>
                  <a:schemeClr val="bg1"/>
                </a:solidFill>
                <a:latin typeface="Arial Unicode MS" charset="0"/>
                <a:ea typeface="ＭＳ Ｐゴシック" charset="-128"/>
              </a:defRPr>
            </a:lvl1pPr>
            <a:lvl2pPr marL="742950" indent="-285750" eaLnBrk="0" hangingPunct="0">
              <a:defRPr sz="1400" b="1" u="sng">
                <a:solidFill>
                  <a:schemeClr val="bg1"/>
                </a:solidFill>
                <a:latin typeface="Arial Unicode MS" charset="0"/>
                <a:ea typeface="ＭＳ Ｐゴシック" charset="-128"/>
              </a:defRPr>
            </a:lvl2pPr>
            <a:lvl3pPr marL="1143000" indent="-228600" eaLnBrk="0" hangingPunct="0">
              <a:defRPr sz="1400" b="1" u="sng">
                <a:solidFill>
                  <a:schemeClr val="bg1"/>
                </a:solidFill>
                <a:latin typeface="Arial Unicode MS" charset="0"/>
                <a:ea typeface="ＭＳ Ｐゴシック" charset="-128"/>
              </a:defRPr>
            </a:lvl3pPr>
            <a:lvl4pPr marL="1600200" indent="-228600" eaLnBrk="0" hangingPunct="0">
              <a:defRPr sz="1400" b="1" u="sng">
                <a:solidFill>
                  <a:schemeClr val="bg1"/>
                </a:solidFill>
                <a:latin typeface="Arial Unicode MS" charset="0"/>
                <a:ea typeface="ＭＳ Ｐゴシック" charset="-128"/>
              </a:defRPr>
            </a:lvl4pPr>
            <a:lvl5pPr marL="2057400" indent="-228600" eaLnBrk="0" hangingPunct="0">
              <a:defRPr sz="1400" b="1" u="sng">
                <a:solidFill>
                  <a:schemeClr val="bg1"/>
                </a:solidFill>
                <a:latin typeface="Arial Unicode MS" charset="0"/>
                <a:ea typeface="ＭＳ Ｐゴシック" charset="-128"/>
              </a:defRPr>
            </a:lvl5pPr>
            <a:lvl6pPr marL="2514600" indent="-228600" eaLnBrk="0" fontAlgn="base" hangingPunct="0">
              <a:spcBef>
                <a:spcPct val="0"/>
              </a:spcBef>
              <a:spcAft>
                <a:spcPct val="0"/>
              </a:spcAft>
              <a:defRPr sz="1400" b="1" u="sng">
                <a:solidFill>
                  <a:schemeClr val="bg1"/>
                </a:solidFill>
                <a:latin typeface="Arial Unicode MS" charset="0"/>
                <a:ea typeface="ＭＳ Ｐゴシック" charset="-128"/>
              </a:defRPr>
            </a:lvl6pPr>
            <a:lvl7pPr marL="2971800" indent="-228600" eaLnBrk="0" fontAlgn="base" hangingPunct="0">
              <a:spcBef>
                <a:spcPct val="0"/>
              </a:spcBef>
              <a:spcAft>
                <a:spcPct val="0"/>
              </a:spcAft>
              <a:defRPr sz="1400" b="1" u="sng">
                <a:solidFill>
                  <a:schemeClr val="bg1"/>
                </a:solidFill>
                <a:latin typeface="Arial Unicode MS" charset="0"/>
                <a:ea typeface="ＭＳ Ｐゴシック" charset="-128"/>
              </a:defRPr>
            </a:lvl7pPr>
            <a:lvl8pPr marL="3429000" indent="-228600" eaLnBrk="0" fontAlgn="base" hangingPunct="0">
              <a:spcBef>
                <a:spcPct val="0"/>
              </a:spcBef>
              <a:spcAft>
                <a:spcPct val="0"/>
              </a:spcAft>
              <a:defRPr sz="1400" b="1" u="sng">
                <a:solidFill>
                  <a:schemeClr val="bg1"/>
                </a:solidFill>
                <a:latin typeface="Arial Unicode MS" charset="0"/>
                <a:ea typeface="ＭＳ Ｐゴシック" charset="-128"/>
              </a:defRPr>
            </a:lvl8pPr>
            <a:lvl9pPr marL="3886200" indent="-228600" eaLnBrk="0" fontAlgn="base" hangingPunct="0">
              <a:spcBef>
                <a:spcPct val="0"/>
              </a:spcBef>
              <a:spcAft>
                <a:spcPct val="0"/>
              </a:spcAft>
              <a:defRPr sz="1400" b="1" u="sng">
                <a:solidFill>
                  <a:schemeClr val="bg1"/>
                </a:solidFill>
                <a:latin typeface="Arial Unicode MS" charset="0"/>
                <a:ea typeface="ＭＳ Ｐゴシック" charset="-128"/>
              </a:defRPr>
            </a:lvl9pPr>
          </a:lstStyle>
          <a:p>
            <a:pPr eaLnBrk="1" hangingPunct="1"/>
            <a:fld id="{3DC7BD57-0CBB-DD45-84A1-78CB8CB5AFB5}" type="slidenum">
              <a:rPr lang="it-IT" altLang="it-IT" sz="1200"/>
              <a:pPr eaLnBrk="1" hangingPunct="1"/>
              <a:t>11</a:t>
            </a:fld>
            <a:endParaRPr lang="it-IT" altLang="it-IT" sz="1200"/>
          </a:p>
        </p:txBody>
      </p:sp>
      <p:sp>
        <p:nvSpPr>
          <p:cNvPr id="473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3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135856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lvl1pPr eaLnBrk="0" hangingPunct="0">
              <a:defRPr sz="1400" b="1" u="sng">
                <a:solidFill>
                  <a:schemeClr val="bg1"/>
                </a:solidFill>
                <a:latin typeface="Arial Unicode MS" charset="0"/>
                <a:ea typeface="ＭＳ Ｐゴシック" charset="-128"/>
              </a:defRPr>
            </a:lvl1pPr>
            <a:lvl2pPr marL="742950" indent="-285750" eaLnBrk="0" hangingPunct="0">
              <a:defRPr sz="1400" b="1" u="sng">
                <a:solidFill>
                  <a:schemeClr val="bg1"/>
                </a:solidFill>
                <a:latin typeface="Arial Unicode MS" charset="0"/>
                <a:ea typeface="ＭＳ Ｐゴシック" charset="-128"/>
              </a:defRPr>
            </a:lvl2pPr>
            <a:lvl3pPr marL="1143000" indent="-228600" eaLnBrk="0" hangingPunct="0">
              <a:defRPr sz="1400" b="1" u="sng">
                <a:solidFill>
                  <a:schemeClr val="bg1"/>
                </a:solidFill>
                <a:latin typeface="Arial Unicode MS" charset="0"/>
                <a:ea typeface="ＭＳ Ｐゴシック" charset="-128"/>
              </a:defRPr>
            </a:lvl3pPr>
            <a:lvl4pPr marL="1600200" indent="-228600" eaLnBrk="0" hangingPunct="0">
              <a:defRPr sz="1400" b="1" u="sng">
                <a:solidFill>
                  <a:schemeClr val="bg1"/>
                </a:solidFill>
                <a:latin typeface="Arial Unicode MS" charset="0"/>
                <a:ea typeface="ＭＳ Ｐゴシック" charset="-128"/>
              </a:defRPr>
            </a:lvl4pPr>
            <a:lvl5pPr marL="2057400" indent="-228600" eaLnBrk="0" hangingPunct="0">
              <a:defRPr sz="1400" b="1" u="sng">
                <a:solidFill>
                  <a:schemeClr val="bg1"/>
                </a:solidFill>
                <a:latin typeface="Arial Unicode MS" charset="0"/>
                <a:ea typeface="ＭＳ Ｐゴシック" charset="-128"/>
              </a:defRPr>
            </a:lvl5pPr>
            <a:lvl6pPr marL="2514600" indent="-228600" eaLnBrk="0" fontAlgn="base" hangingPunct="0">
              <a:spcBef>
                <a:spcPct val="0"/>
              </a:spcBef>
              <a:spcAft>
                <a:spcPct val="0"/>
              </a:spcAft>
              <a:defRPr sz="1400" b="1" u="sng">
                <a:solidFill>
                  <a:schemeClr val="bg1"/>
                </a:solidFill>
                <a:latin typeface="Arial Unicode MS" charset="0"/>
                <a:ea typeface="ＭＳ Ｐゴシック" charset="-128"/>
              </a:defRPr>
            </a:lvl6pPr>
            <a:lvl7pPr marL="2971800" indent="-228600" eaLnBrk="0" fontAlgn="base" hangingPunct="0">
              <a:spcBef>
                <a:spcPct val="0"/>
              </a:spcBef>
              <a:spcAft>
                <a:spcPct val="0"/>
              </a:spcAft>
              <a:defRPr sz="1400" b="1" u="sng">
                <a:solidFill>
                  <a:schemeClr val="bg1"/>
                </a:solidFill>
                <a:latin typeface="Arial Unicode MS" charset="0"/>
                <a:ea typeface="ＭＳ Ｐゴシック" charset="-128"/>
              </a:defRPr>
            </a:lvl7pPr>
            <a:lvl8pPr marL="3429000" indent="-228600" eaLnBrk="0" fontAlgn="base" hangingPunct="0">
              <a:spcBef>
                <a:spcPct val="0"/>
              </a:spcBef>
              <a:spcAft>
                <a:spcPct val="0"/>
              </a:spcAft>
              <a:defRPr sz="1400" b="1" u="sng">
                <a:solidFill>
                  <a:schemeClr val="bg1"/>
                </a:solidFill>
                <a:latin typeface="Arial Unicode MS" charset="0"/>
                <a:ea typeface="ＭＳ Ｐゴシック" charset="-128"/>
              </a:defRPr>
            </a:lvl8pPr>
            <a:lvl9pPr marL="3886200" indent="-228600" eaLnBrk="0" fontAlgn="base" hangingPunct="0">
              <a:spcBef>
                <a:spcPct val="0"/>
              </a:spcBef>
              <a:spcAft>
                <a:spcPct val="0"/>
              </a:spcAft>
              <a:defRPr sz="1400" b="1" u="sng">
                <a:solidFill>
                  <a:schemeClr val="bg1"/>
                </a:solidFill>
                <a:latin typeface="Arial Unicode MS" charset="0"/>
                <a:ea typeface="ＭＳ Ｐゴシック" charset="-128"/>
              </a:defRPr>
            </a:lvl9pPr>
          </a:lstStyle>
          <a:p>
            <a:pPr eaLnBrk="1" hangingPunct="1"/>
            <a:fld id="{3DC7BD57-0CBB-DD45-84A1-78CB8CB5AFB5}" type="slidenum">
              <a:rPr lang="it-IT" altLang="it-IT" sz="1200"/>
              <a:pPr eaLnBrk="1" hangingPunct="1"/>
              <a:t>12</a:t>
            </a:fld>
            <a:endParaRPr lang="it-IT" altLang="it-IT" sz="1200"/>
          </a:p>
        </p:txBody>
      </p:sp>
      <p:sp>
        <p:nvSpPr>
          <p:cNvPr id="473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3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117983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lvl1pPr eaLnBrk="0" hangingPunct="0">
              <a:defRPr sz="1400" b="1" u="sng">
                <a:solidFill>
                  <a:schemeClr val="bg1"/>
                </a:solidFill>
                <a:latin typeface="Arial Unicode MS" charset="0"/>
                <a:ea typeface="ＭＳ Ｐゴシック" charset="-128"/>
              </a:defRPr>
            </a:lvl1pPr>
            <a:lvl2pPr marL="742950" indent="-285750" eaLnBrk="0" hangingPunct="0">
              <a:defRPr sz="1400" b="1" u="sng">
                <a:solidFill>
                  <a:schemeClr val="bg1"/>
                </a:solidFill>
                <a:latin typeface="Arial Unicode MS" charset="0"/>
                <a:ea typeface="ＭＳ Ｐゴシック" charset="-128"/>
              </a:defRPr>
            </a:lvl2pPr>
            <a:lvl3pPr marL="1143000" indent="-228600" eaLnBrk="0" hangingPunct="0">
              <a:defRPr sz="1400" b="1" u="sng">
                <a:solidFill>
                  <a:schemeClr val="bg1"/>
                </a:solidFill>
                <a:latin typeface="Arial Unicode MS" charset="0"/>
                <a:ea typeface="ＭＳ Ｐゴシック" charset="-128"/>
              </a:defRPr>
            </a:lvl3pPr>
            <a:lvl4pPr marL="1600200" indent="-228600" eaLnBrk="0" hangingPunct="0">
              <a:defRPr sz="1400" b="1" u="sng">
                <a:solidFill>
                  <a:schemeClr val="bg1"/>
                </a:solidFill>
                <a:latin typeface="Arial Unicode MS" charset="0"/>
                <a:ea typeface="ＭＳ Ｐゴシック" charset="-128"/>
              </a:defRPr>
            </a:lvl4pPr>
            <a:lvl5pPr marL="2057400" indent="-228600" eaLnBrk="0" hangingPunct="0">
              <a:defRPr sz="1400" b="1" u="sng">
                <a:solidFill>
                  <a:schemeClr val="bg1"/>
                </a:solidFill>
                <a:latin typeface="Arial Unicode MS" charset="0"/>
                <a:ea typeface="ＭＳ Ｐゴシック" charset="-128"/>
              </a:defRPr>
            </a:lvl5pPr>
            <a:lvl6pPr marL="2514600" indent="-228600" eaLnBrk="0" fontAlgn="base" hangingPunct="0">
              <a:spcBef>
                <a:spcPct val="0"/>
              </a:spcBef>
              <a:spcAft>
                <a:spcPct val="0"/>
              </a:spcAft>
              <a:defRPr sz="1400" b="1" u="sng">
                <a:solidFill>
                  <a:schemeClr val="bg1"/>
                </a:solidFill>
                <a:latin typeface="Arial Unicode MS" charset="0"/>
                <a:ea typeface="ＭＳ Ｐゴシック" charset="-128"/>
              </a:defRPr>
            </a:lvl6pPr>
            <a:lvl7pPr marL="2971800" indent="-228600" eaLnBrk="0" fontAlgn="base" hangingPunct="0">
              <a:spcBef>
                <a:spcPct val="0"/>
              </a:spcBef>
              <a:spcAft>
                <a:spcPct val="0"/>
              </a:spcAft>
              <a:defRPr sz="1400" b="1" u="sng">
                <a:solidFill>
                  <a:schemeClr val="bg1"/>
                </a:solidFill>
                <a:latin typeface="Arial Unicode MS" charset="0"/>
                <a:ea typeface="ＭＳ Ｐゴシック" charset="-128"/>
              </a:defRPr>
            </a:lvl7pPr>
            <a:lvl8pPr marL="3429000" indent="-228600" eaLnBrk="0" fontAlgn="base" hangingPunct="0">
              <a:spcBef>
                <a:spcPct val="0"/>
              </a:spcBef>
              <a:spcAft>
                <a:spcPct val="0"/>
              </a:spcAft>
              <a:defRPr sz="1400" b="1" u="sng">
                <a:solidFill>
                  <a:schemeClr val="bg1"/>
                </a:solidFill>
                <a:latin typeface="Arial Unicode MS" charset="0"/>
                <a:ea typeface="ＭＳ Ｐゴシック" charset="-128"/>
              </a:defRPr>
            </a:lvl8pPr>
            <a:lvl9pPr marL="3886200" indent="-228600" eaLnBrk="0" fontAlgn="base" hangingPunct="0">
              <a:spcBef>
                <a:spcPct val="0"/>
              </a:spcBef>
              <a:spcAft>
                <a:spcPct val="0"/>
              </a:spcAft>
              <a:defRPr sz="1400" b="1" u="sng">
                <a:solidFill>
                  <a:schemeClr val="bg1"/>
                </a:solidFill>
                <a:latin typeface="Arial Unicode MS" charset="0"/>
                <a:ea typeface="ＭＳ Ｐゴシック" charset="-128"/>
              </a:defRPr>
            </a:lvl9pPr>
          </a:lstStyle>
          <a:p>
            <a:pPr eaLnBrk="1" hangingPunct="1"/>
            <a:fld id="{3DC7BD57-0CBB-DD45-84A1-78CB8CB5AFB5}" type="slidenum">
              <a:rPr lang="it-IT" altLang="it-IT" sz="1200"/>
              <a:pPr eaLnBrk="1" hangingPunct="1"/>
              <a:t>13</a:t>
            </a:fld>
            <a:endParaRPr lang="it-IT" altLang="it-IT" sz="1200"/>
          </a:p>
        </p:txBody>
      </p:sp>
      <p:sp>
        <p:nvSpPr>
          <p:cNvPr id="473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3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it-IT" dirty="0" smtClean="0">
              <a:cs typeface="+mn-cs"/>
            </a:endParaRPr>
          </a:p>
        </p:txBody>
      </p:sp>
    </p:spTree>
    <p:extLst>
      <p:ext uri="{BB962C8B-B14F-4D97-AF65-F5344CB8AC3E}">
        <p14:creationId xmlns:p14="http://schemas.microsoft.com/office/powerpoint/2010/main" val="42809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lvl1pPr eaLnBrk="0" hangingPunct="0">
              <a:defRPr sz="1400" b="1" u="sng">
                <a:solidFill>
                  <a:schemeClr val="bg1"/>
                </a:solidFill>
                <a:latin typeface="Arial Unicode MS" charset="0"/>
                <a:ea typeface="ＭＳ Ｐゴシック" charset="-128"/>
              </a:defRPr>
            </a:lvl1pPr>
            <a:lvl2pPr marL="742950" indent="-285750" eaLnBrk="0" hangingPunct="0">
              <a:defRPr sz="1400" b="1" u="sng">
                <a:solidFill>
                  <a:schemeClr val="bg1"/>
                </a:solidFill>
                <a:latin typeface="Arial Unicode MS" charset="0"/>
                <a:ea typeface="ＭＳ Ｐゴシック" charset="-128"/>
              </a:defRPr>
            </a:lvl2pPr>
            <a:lvl3pPr marL="1143000" indent="-228600" eaLnBrk="0" hangingPunct="0">
              <a:defRPr sz="1400" b="1" u="sng">
                <a:solidFill>
                  <a:schemeClr val="bg1"/>
                </a:solidFill>
                <a:latin typeface="Arial Unicode MS" charset="0"/>
                <a:ea typeface="ＭＳ Ｐゴシック" charset="-128"/>
              </a:defRPr>
            </a:lvl3pPr>
            <a:lvl4pPr marL="1600200" indent="-228600" eaLnBrk="0" hangingPunct="0">
              <a:defRPr sz="1400" b="1" u="sng">
                <a:solidFill>
                  <a:schemeClr val="bg1"/>
                </a:solidFill>
                <a:latin typeface="Arial Unicode MS" charset="0"/>
                <a:ea typeface="ＭＳ Ｐゴシック" charset="-128"/>
              </a:defRPr>
            </a:lvl4pPr>
            <a:lvl5pPr marL="2057400" indent="-228600" eaLnBrk="0" hangingPunct="0">
              <a:defRPr sz="1400" b="1" u="sng">
                <a:solidFill>
                  <a:schemeClr val="bg1"/>
                </a:solidFill>
                <a:latin typeface="Arial Unicode MS" charset="0"/>
                <a:ea typeface="ＭＳ Ｐゴシック" charset="-128"/>
              </a:defRPr>
            </a:lvl5pPr>
            <a:lvl6pPr marL="2514600" indent="-228600" eaLnBrk="0" fontAlgn="base" hangingPunct="0">
              <a:spcBef>
                <a:spcPct val="0"/>
              </a:spcBef>
              <a:spcAft>
                <a:spcPct val="0"/>
              </a:spcAft>
              <a:defRPr sz="1400" b="1" u="sng">
                <a:solidFill>
                  <a:schemeClr val="bg1"/>
                </a:solidFill>
                <a:latin typeface="Arial Unicode MS" charset="0"/>
                <a:ea typeface="ＭＳ Ｐゴシック" charset="-128"/>
              </a:defRPr>
            </a:lvl6pPr>
            <a:lvl7pPr marL="2971800" indent="-228600" eaLnBrk="0" fontAlgn="base" hangingPunct="0">
              <a:spcBef>
                <a:spcPct val="0"/>
              </a:spcBef>
              <a:spcAft>
                <a:spcPct val="0"/>
              </a:spcAft>
              <a:defRPr sz="1400" b="1" u="sng">
                <a:solidFill>
                  <a:schemeClr val="bg1"/>
                </a:solidFill>
                <a:latin typeface="Arial Unicode MS" charset="0"/>
                <a:ea typeface="ＭＳ Ｐゴシック" charset="-128"/>
              </a:defRPr>
            </a:lvl7pPr>
            <a:lvl8pPr marL="3429000" indent="-228600" eaLnBrk="0" fontAlgn="base" hangingPunct="0">
              <a:spcBef>
                <a:spcPct val="0"/>
              </a:spcBef>
              <a:spcAft>
                <a:spcPct val="0"/>
              </a:spcAft>
              <a:defRPr sz="1400" b="1" u="sng">
                <a:solidFill>
                  <a:schemeClr val="bg1"/>
                </a:solidFill>
                <a:latin typeface="Arial Unicode MS" charset="0"/>
                <a:ea typeface="ＭＳ Ｐゴシック" charset="-128"/>
              </a:defRPr>
            </a:lvl8pPr>
            <a:lvl9pPr marL="3886200" indent="-228600" eaLnBrk="0" fontAlgn="base" hangingPunct="0">
              <a:spcBef>
                <a:spcPct val="0"/>
              </a:spcBef>
              <a:spcAft>
                <a:spcPct val="0"/>
              </a:spcAft>
              <a:defRPr sz="1400" b="1" u="sng">
                <a:solidFill>
                  <a:schemeClr val="bg1"/>
                </a:solidFill>
                <a:latin typeface="Arial Unicode MS" charset="0"/>
                <a:ea typeface="ＭＳ Ｐゴシック" charset="-128"/>
              </a:defRPr>
            </a:lvl9pPr>
          </a:lstStyle>
          <a:p>
            <a:pPr eaLnBrk="1" hangingPunct="1"/>
            <a:fld id="{3DC7BD57-0CBB-DD45-84A1-78CB8CB5AFB5}" type="slidenum">
              <a:rPr lang="it-IT" altLang="it-IT" sz="1200"/>
              <a:pPr eaLnBrk="1" hangingPunct="1"/>
              <a:t>14</a:t>
            </a:fld>
            <a:endParaRPr lang="it-IT" altLang="it-IT" sz="1200"/>
          </a:p>
        </p:txBody>
      </p:sp>
      <p:sp>
        <p:nvSpPr>
          <p:cNvPr id="4730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73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it-IT" smtClean="0">
                <a:cs typeface="+mn-cs"/>
              </a:rPr>
              <a:t>Il paziwnte di Broca e quello di Wernicke</a:t>
            </a:r>
          </a:p>
        </p:txBody>
      </p:sp>
    </p:spTree>
    <p:extLst>
      <p:ext uri="{BB962C8B-B14F-4D97-AF65-F5344CB8AC3E}">
        <p14:creationId xmlns:p14="http://schemas.microsoft.com/office/powerpoint/2010/main" val="69221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fld id="{9CDADFC7-79D6-BC4D-9E45-ADDCAF2FEFFC}" type="slidenum">
              <a:rPr lang="en-GB" altLang="it-IT">
                <a:latin typeface="Arial Rounded MT Bold" charset="0"/>
              </a:rPr>
              <a:pPr>
                <a:spcBef>
                  <a:spcPct val="0"/>
                </a:spcBef>
              </a:pPr>
              <a:t>17</a:t>
            </a:fld>
            <a:endParaRPr lang="en-GB" altLang="it-IT">
              <a:latin typeface="Arial Rounded MT Bold" charset="0"/>
            </a:endParaRPr>
          </a:p>
        </p:txBody>
      </p:sp>
      <p:sp>
        <p:nvSpPr>
          <p:cNvPr id="18434" name="Rectangle 1026"/>
          <p:cNvSpPr>
            <a:spLocks noGrp="1" noRot="1" noChangeAspect="1" noChangeArrowheads="1" noTextEdit="1"/>
          </p:cNvSpPr>
          <p:nvPr>
            <p:ph type="sldImg"/>
          </p:nvPr>
        </p:nvSpPr>
        <p:spPr>
          <a:ln/>
        </p:spPr>
      </p:sp>
      <p:sp>
        <p:nvSpPr>
          <p:cNvPr id="56323" name="Rectangle 1027"/>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86875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Palatino Linotype" charset="0"/>
                <a:ea typeface="ＭＳ Ｐゴシック" charset="-128"/>
              </a:defRPr>
            </a:lvl1pPr>
            <a:lvl2pPr marL="742950" indent="-285750">
              <a:spcBef>
                <a:spcPct val="30000"/>
              </a:spcBef>
              <a:defRPr sz="1200">
                <a:solidFill>
                  <a:schemeClr val="tx1"/>
                </a:solidFill>
                <a:latin typeface="Palatino Linotype" charset="0"/>
                <a:ea typeface="ＭＳ Ｐゴシック" charset="-128"/>
              </a:defRPr>
            </a:lvl2pPr>
            <a:lvl3pPr marL="1143000" indent="-228600">
              <a:spcBef>
                <a:spcPct val="30000"/>
              </a:spcBef>
              <a:defRPr sz="1200">
                <a:solidFill>
                  <a:schemeClr val="tx1"/>
                </a:solidFill>
                <a:latin typeface="Palatino Linotype" charset="0"/>
                <a:ea typeface="ＭＳ Ｐゴシック" charset="-128"/>
              </a:defRPr>
            </a:lvl3pPr>
            <a:lvl4pPr marL="1600200" indent="-228600">
              <a:spcBef>
                <a:spcPct val="30000"/>
              </a:spcBef>
              <a:defRPr sz="1200">
                <a:solidFill>
                  <a:schemeClr val="tx1"/>
                </a:solidFill>
                <a:latin typeface="Palatino Linotype" charset="0"/>
                <a:ea typeface="ＭＳ Ｐゴシック" charset="-128"/>
              </a:defRPr>
            </a:lvl4pPr>
            <a:lvl5pPr marL="2057400" indent="-228600">
              <a:spcBef>
                <a:spcPct val="30000"/>
              </a:spcBef>
              <a:defRPr sz="1200">
                <a:solidFill>
                  <a:schemeClr val="tx1"/>
                </a:solidFill>
                <a:latin typeface="Palatino Linotype" charset="0"/>
                <a:ea typeface="ＭＳ Ｐゴシック" charset="-128"/>
              </a:defRPr>
            </a:lvl5pPr>
            <a:lvl6pPr marL="2514600" indent="-228600" eaLnBrk="0" fontAlgn="base" hangingPunct="0">
              <a:spcBef>
                <a:spcPct val="30000"/>
              </a:spcBef>
              <a:spcAft>
                <a:spcPct val="0"/>
              </a:spcAft>
              <a:defRPr sz="1200">
                <a:solidFill>
                  <a:schemeClr val="tx1"/>
                </a:solidFill>
                <a:latin typeface="Palatino Linotype" charset="0"/>
                <a:ea typeface="ＭＳ Ｐゴシック" charset="-128"/>
              </a:defRPr>
            </a:lvl6pPr>
            <a:lvl7pPr marL="2971800" indent="-228600" eaLnBrk="0" fontAlgn="base" hangingPunct="0">
              <a:spcBef>
                <a:spcPct val="30000"/>
              </a:spcBef>
              <a:spcAft>
                <a:spcPct val="0"/>
              </a:spcAft>
              <a:defRPr sz="1200">
                <a:solidFill>
                  <a:schemeClr val="tx1"/>
                </a:solidFill>
                <a:latin typeface="Palatino Linotype" charset="0"/>
                <a:ea typeface="ＭＳ Ｐゴシック" charset="-128"/>
              </a:defRPr>
            </a:lvl7pPr>
            <a:lvl8pPr marL="3429000" indent="-228600" eaLnBrk="0" fontAlgn="base" hangingPunct="0">
              <a:spcBef>
                <a:spcPct val="30000"/>
              </a:spcBef>
              <a:spcAft>
                <a:spcPct val="0"/>
              </a:spcAft>
              <a:defRPr sz="1200">
                <a:solidFill>
                  <a:schemeClr val="tx1"/>
                </a:solidFill>
                <a:latin typeface="Palatino Linotype" charset="0"/>
                <a:ea typeface="ＭＳ Ｐゴシック" charset="-128"/>
              </a:defRPr>
            </a:lvl8pPr>
            <a:lvl9pPr marL="3886200" indent="-228600" eaLnBrk="0" fontAlgn="base" hangingPunct="0">
              <a:spcBef>
                <a:spcPct val="30000"/>
              </a:spcBef>
              <a:spcAft>
                <a:spcPct val="0"/>
              </a:spcAft>
              <a:defRPr sz="1200">
                <a:solidFill>
                  <a:schemeClr val="tx1"/>
                </a:solidFill>
                <a:latin typeface="Palatino Linotype" charset="0"/>
                <a:ea typeface="ＭＳ Ｐゴシック" charset="-128"/>
              </a:defRPr>
            </a:lvl9pPr>
          </a:lstStyle>
          <a:p>
            <a:pPr>
              <a:spcBef>
                <a:spcPct val="0"/>
              </a:spcBef>
            </a:pPr>
            <a:fld id="{2B37CC36-3C76-C04D-810F-59F3BA4B90F2}" type="slidenum">
              <a:rPr lang="it-IT" altLang="it-IT"/>
              <a:pPr>
                <a:spcBef>
                  <a:spcPct val="0"/>
                </a:spcBef>
              </a:pPr>
              <a:t>18</a:t>
            </a:fld>
            <a:endParaRPr lang="it-IT" altLang="it-IT"/>
          </a:p>
        </p:txBody>
      </p:sp>
      <p:sp>
        <p:nvSpPr>
          <p:cNvPr id="60418" name="Rectangle 2"/>
          <p:cNvSpPr>
            <a:spLocks noGrp="1" noRot="1" noChangeAspect="1" noChangeArrowheads="1" noTextEdit="1"/>
          </p:cNvSpPr>
          <p:nvPr>
            <p:ph type="sldImg"/>
          </p:nvPr>
        </p:nvSpPr>
        <p:spPr>
          <a:xfrm>
            <a:off x="857250" y="685800"/>
            <a:ext cx="5143500" cy="3429000"/>
          </a:xfrm>
          <a:ln/>
        </p:spPr>
      </p:sp>
      <p:sp>
        <p:nvSpPr>
          <p:cNvPr id="52227" name="Rectangle 3"/>
          <p:cNvSpPr>
            <a:spLocks noGrp="1" noChangeArrowheads="1"/>
          </p:cNvSpPr>
          <p:nvPr>
            <p:ph type="body" idx="1"/>
          </p:nvPr>
        </p:nvSpPr>
        <p:spPr/>
        <p:txBody>
          <a:bodyPr/>
          <a:lstStyle/>
          <a:p>
            <a:pPr eaLnBrk="1" hangingPunct="1">
              <a:defRPr/>
            </a:pPr>
            <a:endParaRPr lang="en-GB" dirty="0" smtClean="0">
              <a:cs typeface="+mn-cs"/>
            </a:endParaRPr>
          </a:p>
        </p:txBody>
      </p:sp>
    </p:spTree>
    <p:extLst>
      <p:ext uri="{BB962C8B-B14F-4D97-AF65-F5344CB8AC3E}">
        <p14:creationId xmlns:p14="http://schemas.microsoft.com/office/powerpoint/2010/main" val="18793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719513" eaLnBrk="0" hangingPunct="0">
              <a:defRPr sz="1400">
                <a:solidFill>
                  <a:schemeClr val="tx1"/>
                </a:solidFill>
                <a:latin typeface="Arial Rounded MT Bold" charset="0"/>
                <a:ea typeface="ＭＳ Ｐゴシック" charset="-128"/>
              </a:defRPr>
            </a:lvl1pPr>
            <a:lvl2pPr marL="742950" indent="-285750" defTabSz="3719513" eaLnBrk="0" hangingPunct="0">
              <a:defRPr sz="1400">
                <a:solidFill>
                  <a:schemeClr val="tx1"/>
                </a:solidFill>
                <a:latin typeface="Arial Rounded MT Bold" charset="0"/>
                <a:ea typeface="ＭＳ Ｐゴシック" charset="-128"/>
              </a:defRPr>
            </a:lvl2pPr>
            <a:lvl3pPr marL="1143000" indent="-228600" defTabSz="3719513" eaLnBrk="0" hangingPunct="0">
              <a:defRPr sz="1400">
                <a:solidFill>
                  <a:schemeClr val="tx1"/>
                </a:solidFill>
                <a:latin typeface="Arial Rounded MT Bold" charset="0"/>
                <a:ea typeface="ＭＳ Ｐゴシック" charset="-128"/>
              </a:defRPr>
            </a:lvl3pPr>
            <a:lvl4pPr marL="1600200" indent="-228600" defTabSz="3719513" eaLnBrk="0" hangingPunct="0">
              <a:defRPr sz="1400">
                <a:solidFill>
                  <a:schemeClr val="tx1"/>
                </a:solidFill>
                <a:latin typeface="Arial Rounded MT Bold" charset="0"/>
                <a:ea typeface="ＭＳ Ｐゴシック" charset="-128"/>
              </a:defRPr>
            </a:lvl4pPr>
            <a:lvl5pPr marL="2057400" indent="-228600" defTabSz="3719513" eaLnBrk="0" hangingPunct="0">
              <a:defRPr sz="1400">
                <a:solidFill>
                  <a:schemeClr val="tx1"/>
                </a:solidFill>
                <a:latin typeface="Arial Rounded MT Bold" charset="0"/>
                <a:ea typeface="ＭＳ Ｐゴシック" charset="-128"/>
              </a:defRPr>
            </a:lvl5pPr>
            <a:lvl6pPr marL="2514600" indent="-228600" defTabSz="3719513" eaLnBrk="0" fontAlgn="base" hangingPunct="0">
              <a:spcBef>
                <a:spcPct val="0"/>
              </a:spcBef>
              <a:spcAft>
                <a:spcPct val="0"/>
              </a:spcAft>
              <a:defRPr sz="1400">
                <a:solidFill>
                  <a:schemeClr val="tx1"/>
                </a:solidFill>
                <a:latin typeface="Arial Rounded MT Bold" charset="0"/>
                <a:ea typeface="ＭＳ Ｐゴシック" charset="-128"/>
              </a:defRPr>
            </a:lvl6pPr>
            <a:lvl7pPr marL="2971800" indent="-228600" defTabSz="3719513" eaLnBrk="0" fontAlgn="base" hangingPunct="0">
              <a:spcBef>
                <a:spcPct val="0"/>
              </a:spcBef>
              <a:spcAft>
                <a:spcPct val="0"/>
              </a:spcAft>
              <a:defRPr sz="1400">
                <a:solidFill>
                  <a:schemeClr val="tx1"/>
                </a:solidFill>
                <a:latin typeface="Arial Rounded MT Bold" charset="0"/>
                <a:ea typeface="ＭＳ Ｐゴシック" charset="-128"/>
              </a:defRPr>
            </a:lvl7pPr>
            <a:lvl8pPr marL="3429000" indent="-228600" defTabSz="3719513" eaLnBrk="0" fontAlgn="base" hangingPunct="0">
              <a:spcBef>
                <a:spcPct val="0"/>
              </a:spcBef>
              <a:spcAft>
                <a:spcPct val="0"/>
              </a:spcAft>
              <a:defRPr sz="1400">
                <a:solidFill>
                  <a:schemeClr val="tx1"/>
                </a:solidFill>
                <a:latin typeface="Arial Rounded MT Bold" charset="0"/>
                <a:ea typeface="ＭＳ Ｐゴシック" charset="-128"/>
              </a:defRPr>
            </a:lvl8pPr>
            <a:lvl9pPr marL="3886200" indent="-228600" defTabSz="3719513" eaLnBrk="0" fontAlgn="base" hangingPunct="0">
              <a:spcBef>
                <a:spcPct val="0"/>
              </a:spcBef>
              <a:spcAft>
                <a:spcPct val="0"/>
              </a:spcAft>
              <a:defRPr sz="1400">
                <a:solidFill>
                  <a:schemeClr val="tx1"/>
                </a:solidFill>
                <a:latin typeface="Arial Rounded MT Bold" charset="0"/>
                <a:ea typeface="ＭＳ Ｐゴシック" charset="-128"/>
              </a:defRPr>
            </a:lvl9pPr>
          </a:lstStyle>
          <a:p>
            <a:fld id="{30C872CB-E0FD-C04B-8D6E-9717E1EAFFE6}" type="slidenum">
              <a:rPr lang="it-IT" altLang="it-IT" sz="4900">
                <a:latin typeface="Times New Roman" charset="0"/>
              </a:rPr>
              <a:pPr/>
              <a:t>2</a:t>
            </a:fld>
            <a:endParaRPr lang="it-IT" altLang="it-IT" sz="4900">
              <a:latin typeface="Times New Roman" charset="0"/>
            </a:endParaRPr>
          </a:p>
        </p:txBody>
      </p:sp>
      <p:sp>
        <p:nvSpPr>
          <p:cNvPr id="50179" name="Rectangle 2"/>
          <p:cNvSpPr>
            <a:spLocks noGrp="1" noRot="1" noChangeAspect="1" noChangeArrowheads="1" noTextEdit="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GB" smtClean="0">
              <a:cs typeface="+mn-cs"/>
            </a:endParaRPr>
          </a:p>
        </p:txBody>
      </p:sp>
    </p:spTree>
    <p:extLst>
      <p:ext uri="{BB962C8B-B14F-4D97-AF65-F5344CB8AC3E}">
        <p14:creationId xmlns:p14="http://schemas.microsoft.com/office/powerpoint/2010/main" val="856020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fld id="{E22BA2C6-43BF-4709-9DDC-63136124D629}" type="slidenum">
              <a:rPr lang="it-IT" altLang="it-IT" sz="1200">
                <a:latin typeface="Arial" panose="020B0604020202020204" pitchFamily="34" charset="0"/>
              </a:rPr>
              <a:pPr/>
              <a:t>3</a:t>
            </a:fld>
            <a:endParaRPr lang="it-IT" altLang="it-IT" sz="1200">
              <a:latin typeface="Arial" panose="020B0604020202020204" pitchFamily="34"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rPr>
              <a:t>La produzione dei suoni viene garantita dalla funzione sincrona e contemporanea di più sistemi: alla base della produzione della voce c’è il mantice polmonare. I polmoni durante l’espirazione garantiscono un flusso d’aria che tramite i bronchi e la trachea viene espulso dalla gabbia toracica e mette in vibrazione le corde vocali, a livello della laringe sul piano glottico, sorgente del suono. I risuonatori </a:t>
            </a:r>
            <a:r>
              <a:rPr lang="it-IT" altLang="it-IT" dirty="0" err="1">
                <a:latin typeface="Arial" panose="020B0604020202020204" pitchFamily="34" charset="0"/>
              </a:rPr>
              <a:t>sopralaringei</a:t>
            </a:r>
            <a:r>
              <a:rPr lang="it-IT" altLang="it-IT" dirty="0">
                <a:latin typeface="Arial" panose="020B0604020202020204" pitchFamily="34" charset="0"/>
              </a:rPr>
              <a:t>, chiamati comunemente </a:t>
            </a:r>
            <a:r>
              <a:rPr lang="it-IT" altLang="it-IT" dirty="0" err="1">
                <a:latin typeface="Arial" panose="020B0604020202020204" pitchFamily="34" charset="0"/>
              </a:rPr>
              <a:t>vocal</a:t>
            </a:r>
            <a:r>
              <a:rPr lang="it-IT" altLang="it-IT" dirty="0">
                <a:latin typeface="Arial" panose="020B0604020202020204" pitchFamily="34" charset="0"/>
              </a:rPr>
              <a:t> </a:t>
            </a:r>
            <a:r>
              <a:rPr lang="it-IT" altLang="it-IT" dirty="0" err="1">
                <a:latin typeface="Arial" panose="020B0604020202020204" pitchFamily="34" charset="0"/>
              </a:rPr>
              <a:t>tract</a:t>
            </a:r>
            <a:r>
              <a:rPr lang="it-IT" altLang="it-IT" dirty="0">
                <a:latin typeface="Arial" panose="020B0604020202020204" pitchFamily="34" charset="0"/>
              </a:rPr>
              <a:t>, costituiti da faringe, fosse nasali, seni paranasali e cavo orale fungono da cassa di risonanza attribuendo alla voce il TIMBRO caratteristico di ognuno. In cavo orale, la motilità di lingua e labbra garantisce un sistema di articolazione raffinato guidato dalla funzione motoria del sistema nervoso centrale e periferico</a:t>
            </a:r>
          </a:p>
        </p:txBody>
      </p:sp>
    </p:spTree>
    <p:extLst>
      <p:ext uri="{BB962C8B-B14F-4D97-AF65-F5344CB8AC3E}">
        <p14:creationId xmlns:p14="http://schemas.microsoft.com/office/powerpoint/2010/main" val="195800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Verdana" panose="020B0604030504040204" pitchFamily="34" charset="0"/>
              </a:defRPr>
            </a:lvl1pPr>
            <a:lvl2pPr marL="742950" indent="-285750">
              <a:defRPr sz="2200">
                <a:solidFill>
                  <a:schemeClr val="tx1"/>
                </a:solidFill>
                <a:latin typeface="Verdana" panose="020B0604030504040204" pitchFamily="34" charset="0"/>
              </a:defRPr>
            </a:lvl2pPr>
            <a:lvl3pPr marL="1143000" indent="-228600">
              <a:defRPr sz="2200">
                <a:solidFill>
                  <a:schemeClr val="tx1"/>
                </a:solidFill>
                <a:latin typeface="Verdana" panose="020B0604030504040204" pitchFamily="34" charset="0"/>
              </a:defRPr>
            </a:lvl3pPr>
            <a:lvl4pPr marL="1600200" indent="-228600">
              <a:defRPr sz="2200">
                <a:solidFill>
                  <a:schemeClr val="tx1"/>
                </a:solidFill>
                <a:latin typeface="Verdana" panose="020B0604030504040204" pitchFamily="34" charset="0"/>
              </a:defRPr>
            </a:lvl4pPr>
            <a:lvl5pPr marL="2057400" indent="-228600">
              <a:defRPr sz="2200">
                <a:solidFill>
                  <a:schemeClr val="tx1"/>
                </a:solidFill>
                <a:latin typeface="Verdana" panose="020B0604030504040204" pitchFamily="34" charset="0"/>
              </a:defRPr>
            </a:lvl5pPr>
            <a:lvl6pPr marL="2514600" indent="-228600" eaLnBrk="0" fontAlgn="base" hangingPunct="0">
              <a:spcBef>
                <a:spcPct val="0"/>
              </a:spcBef>
              <a:spcAft>
                <a:spcPct val="0"/>
              </a:spcAft>
              <a:defRPr sz="2200">
                <a:solidFill>
                  <a:schemeClr val="tx1"/>
                </a:solidFill>
                <a:latin typeface="Verdana" panose="020B0604030504040204" pitchFamily="34" charset="0"/>
              </a:defRPr>
            </a:lvl6pPr>
            <a:lvl7pPr marL="2971800" indent="-228600" eaLnBrk="0" fontAlgn="base" hangingPunct="0">
              <a:spcBef>
                <a:spcPct val="0"/>
              </a:spcBef>
              <a:spcAft>
                <a:spcPct val="0"/>
              </a:spcAft>
              <a:defRPr sz="2200">
                <a:solidFill>
                  <a:schemeClr val="tx1"/>
                </a:solidFill>
                <a:latin typeface="Verdana" panose="020B0604030504040204" pitchFamily="34" charset="0"/>
              </a:defRPr>
            </a:lvl7pPr>
            <a:lvl8pPr marL="3429000" indent="-228600" eaLnBrk="0" fontAlgn="base" hangingPunct="0">
              <a:spcBef>
                <a:spcPct val="0"/>
              </a:spcBef>
              <a:spcAft>
                <a:spcPct val="0"/>
              </a:spcAft>
              <a:defRPr sz="2200">
                <a:solidFill>
                  <a:schemeClr val="tx1"/>
                </a:solidFill>
                <a:latin typeface="Verdana" panose="020B0604030504040204" pitchFamily="34" charset="0"/>
              </a:defRPr>
            </a:lvl8pPr>
            <a:lvl9pPr marL="3886200" indent="-228600" eaLnBrk="0" fontAlgn="base" hangingPunct="0">
              <a:spcBef>
                <a:spcPct val="0"/>
              </a:spcBef>
              <a:spcAft>
                <a:spcPct val="0"/>
              </a:spcAft>
              <a:defRPr sz="2200">
                <a:solidFill>
                  <a:schemeClr val="tx1"/>
                </a:solidFill>
                <a:latin typeface="Verdana" panose="020B0604030504040204" pitchFamily="34" charset="0"/>
              </a:defRPr>
            </a:lvl9pPr>
          </a:lstStyle>
          <a:p>
            <a:fld id="{8665F8CE-DFC0-4481-BD50-17F56413E69D}" type="slidenum">
              <a:rPr lang="it-IT" altLang="it-IT" sz="1200">
                <a:latin typeface="Arial" panose="020B0604020202020204" pitchFamily="34" charset="0"/>
              </a:rPr>
              <a:pPr/>
              <a:t>4</a:t>
            </a:fld>
            <a:endParaRPr lang="it-IT" altLang="it-IT" sz="1200">
              <a:latin typeface="Arial" panose="020B0604020202020204" pitchFamily="34"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dirty="0">
                <a:latin typeface="Arial" panose="020B0604020202020204" pitchFamily="34" charset="0"/>
              </a:rPr>
              <a:t>Tutti questi elementi fungono nel loro insieme da cassa di risonanza specifica per i diversi suoni: nello specifico, rinofaringe fosse nasali e seni paranasali, elementi a struttura fissa, rinforzano i suoni acuti dando complessivamente un timbro chiaro alla voce. Ipofaringe e </a:t>
            </a:r>
            <a:r>
              <a:rPr lang="it-IT" altLang="it-IT" dirty="0" err="1">
                <a:latin typeface="Arial" panose="020B0604020202020204" pitchFamily="34" charset="0"/>
              </a:rPr>
              <a:t>sovraglottide</a:t>
            </a:r>
            <a:r>
              <a:rPr lang="it-IT" altLang="it-IT" dirty="0">
                <a:latin typeface="Arial" panose="020B0604020202020204" pitchFamily="34" charset="0"/>
              </a:rPr>
              <a:t>, a struttura modificabile, rinforzano i suoni gravi con timbro scuro. Diversa è la funzione della cavità orale: palato molle, lingua denti e labbra permettono il processo di articolazione della parola.</a:t>
            </a:r>
          </a:p>
        </p:txBody>
      </p:sp>
    </p:spTree>
    <p:extLst>
      <p:ext uri="{BB962C8B-B14F-4D97-AF65-F5344CB8AC3E}">
        <p14:creationId xmlns:p14="http://schemas.microsoft.com/office/powerpoint/2010/main" val="105287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a:solidFill>
                  <a:schemeClr val="tx1"/>
                </a:solidFill>
                <a:latin typeface="Arial" charset="0"/>
                <a:ea typeface="ＭＳ Ｐゴシック" charset="-128"/>
              </a:defRPr>
            </a:lvl1pPr>
            <a:lvl2pPr marL="742950" indent="-285750" eaLnBrk="0" hangingPunct="0">
              <a:defRPr sz="1400">
                <a:solidFill>
                  <a:schemeClr val="tx1"/>
                </a:solidFill>
                <a:latin typeface="Arial" charset="0"/>
                <a:ea typeface="ＭＳ Ｐゴシック" charset="-128"/>
              </a:defRPr>
            </a:lvl2pPr>
            <a:lvl3pPr marL="1143000" indent="-228600" eaLnBrk="0" hangingPunct="0">
              <a:defRPr sz="1400">
                <a:solidFill>
                  <a:schemeClr val="tx1"/>
                </a:solidFill>
                <a:latin typeface="Arial" charset="0"/>
                <a:ea typeface="ＭＳ Ｐゴシック" charset="-128"/>
              </a:defRPr>
            </a:lvl3pPr>
            <a:lvl4pPr marL="1600200" indent="-228600" eaLnBrk="0" hangingPunct="0">
              <a:defRPr sz="1400">
                <a:solidFill>
                  <a:schemeClr val="tx1"/>
                </a:solidFill>
                <a:latin typeface="Arial" charset="0"/>
                <a:ea typeface="ＭＳ Ｐゴシック" charset="-128"/>
              </a:defRPr>
            </a:lvl4pPr>
            <a:lvl5pPr marL="2057400" indent="-228600" eaLnBrk="0" hangingPunct="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fld id="{12D40EE4-CECB-F941-AC55-F3C3884E8515}" type="slidenum">
              <a:rPr lang="en-GB" altLang="it-IT" sz="1200">
                <a:latin typeface="Arial Rounded MT Bold" charset="0"/>
              </a:rPr>
              <a:pPr eaLnBrk="1" hangingPunct="1"/>
              <a:t>5</a:t>
            </a:fld>
            <a:endParaRPr lang="en-GB" altLang="it-IT" sz="1200">
              <a:latin typeface="Arial Rounded MT Bold" charset="0"/>
            </a:endParaRPr>
          </a:p>
        </p:txBody>
      </p:sp>
      <p:sp>
        <p:nvSpPr>
          <p:cNvPr id="56322" name="Rectangle 2"/>
          <p:cNvSpPr>
            <a:spLocks noGrp="1" noRot="1" noChangeAspect="1" noChangeArrowheads="1" noTextEdit="1"/>
          </p:cNvSpPr>
          <p:nvPr>
            <p:ph type="sldImg"/>
          </p:nvPr>
        </p:nvSpPr>
        <p:spPr>
          <a:xfrm>
            <a:off x="609600" y="762000"/>
            <a:ext cx="5486400" cy="3657600"/>
          </a:xfrm>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211308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a:solidFill>
                  <a:schemeClr val="tx1"/>
                </a:solidFill>
                <a:latin typeface="Arial" charset="0"/>
                <a:ea typeface="ＭＳ Ｐゴシック" charset="-128"/>
              </a:defRPr>
            </a:lvl1pPr>
            <a:lvl2pPr marL="742950" indent="-285750" eaLnBrk="0" hangingPunct="0">
              <a:defRPr sz="1400">
                <a:solidFill>
                  <a:schemeClr val="tx1"/>
                </a:solidFill>
                <a:latin typeface="Arial" charset="0"/>
                <a:ea typeface="ＭＳ Ｐゴシック" charset="-128"/>
              </a:defRPr>
            </a:lvl2pPr>
            <a:lvl3pPr marL="1143000" indent="-228600" eaLnBrk="0" hangingPunct="0">
              <a:defRPr sz="1400">
                <a:solidFill>
                  <a:schemeClr val="tx1"/>
                </a:solidFill>
                <a:latin typeface="Arial" charset="0"/>
                <a:ea typeface="ＭＳ Ｐゴシック" charset="-128"/>
              </a:defRPr>
            </a:lvl3pPr>
            <a:lvl4pPr marL="1600200" indent="-228600" eaLnBrk="0" hangingPunct="0">
              <a:defRPr sz="1400">
                <a:solidFill>
                  <a:schemeClr val="tx1"/>
                </a:solidFill>
                <a:latin typeface="Arial" charset="0"/>
                <a:ea typeface="ＭＳ Ｐゴシック" charset="-128"/>
              </a:defRPr>
            </a:lvl4pPr>
            <a:lvl5pPr marL="2057400" indent="-228600" eaLnBrk="0" hangingPunct="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fld id="{12D40EE4-CECB-F941-AC55-F3C3884E8515}" type="slidenum">
              <a:rPr lang="en-GB" altLang="it-IT" sz="1200">
                <a:latin typeface="Arial Rounded MT Bold" charset="0"/>
              </a:rPr>
              <a:pPr eaLnBrk="1" hangingPunct="1"/>
              <a:t>6</a:t>
            </a:fld>
            <a:endParaRPr lang="en-GB" altLang="it-IT" sz="1200">
              <a:latin typeface="Arial Rounded MT Bold" charset="0"/>
            </a:endParaRPr>
          </a:p>
        </p:txBody>
      </p:sp>
      <p:sp>
        <p:nvSpPr>
          <p:cNvPr id="56322" name="Rectangle 2"/>
          <p:cNvSpPr>
            <a:spLocks noGrp="1" noRot="1" noChangeAspect="1" noChangeArrowheads="1" noTextEdit="1"/>
          </p:cNvSpPr>
          <p:nvPr>
            <p:ph type="sldImg"/>
          </p:nvPr>
        </p:nvSpPr>
        <p:spPr>
          <a:xfrm>
            <a:off x="609600" y="762000"/>
            <a:ext cx="5486400" cy="3657600"/>
          </a:xfrm>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434631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a:solidFill>
                  <a:schemeClr val="tx1"/>
                </a:solidFill>
                <a:latin typeface="Arial" charset="0"/>
                <a:ea typeface="ＭＳ Ｐゴシック" charset="-128"/>
              </a:defRPr>
            </a:lvl1pPr>
            <a:lvl2pPr marL="742950" indent="-285750" eaLnBrk="0" hangingPunct="0">
              <a:defRPr sz="1400">
                <a:solidFill>
                  <a:schemeClr val="tx1"/>
                </a:solidFill>
                <a:latin typeface="Arial" charset="0"/>
                <a:ea typeface="ＭＳ Ｐゴシック" charset="-128"/>
              </a:defRPr>
            </a:lvl2pPr>
            <a:lvl3pPr marL="1143000" indent="-228600" eaLnBrk="0" hangingPunct="0">
              <a:defRPr sz="1400">
                <a:solidFill>
                  <a:schemeClr val="tx1"/>
                </a:solidFill>
                <a:latin typeface="Arial" charset="0"/>
                <a:ea typeface="ＭＳ Ｐゴシック" charset="-128"/>
              </a:defRPr>
            </a:lvl3pPr>
            <a:lvl4pPr marL="1600200" indent="-228600" eaLnBrk="0" hangingPunct="0">
              <a:defRPr sz="1400">
                <a:solidFill>
                  <a:schemeClr val="tx1"/>
                </a:solidFill>
                <a:latin typeface="Arial" charset="0"/>
                <a:ea typeface="ＭＳ Ｐゴシック" charset="-128"/>
              </a:defRPr>
            </a:lvl4pPr>
            <a:lvl5pPr marL="2057400" indent="-228600" eaLnBrk="0" hangingPunct="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fld id="{12D40EE4-CECB-F941-AC55-F3C3884E8515}" type="slidenum">
              <a:rPr lang="en-GB" altLang="it-IT" sz="1200">
                <a:latin typeface="Arial Rounded MT Bold" charset="0"/>
              </a:rPr>
              <a:pPr eaLnBrk="1" hangingPunct="1"/>
              <a:t>7</a:t>
            </a:fld>
            <a:endParaRPr lang="en-GB" altLang="it-IT" sz="1200">
              <a:latin typeface="Arial Rounded MT Bold" charset="0"/>
            </a:endParaRPr>
          </a:p>
        </p:txBody>
      </p:sp>
      <p:sp>
        <p:nvSpPr>
          <p:cNvPr id="56322" name="Rectangle 2"/>
          <p:cNvSpPr>
            <a:spLocks noGrp="1" noRot="1" noChangeAspect="1" noChangeArrowheads="1" noTextEdit="1"/>
          </p:cNvSpPr>
          <p:nvPr>
            <p:ph type="sldImg"/>
          </p:nvPr>
        </p:nvSpPr>
        <p:spPr>
          <a:xfrm>
            <a:off x="609600" y="762000"/>
            <a:ext cx="5486400" cy="3657600"/>
          </a:xfrm>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712186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400">
                <a:solidFill>
                  <a:schemeClr val="tx1"/>
                </a:solidFill>
                <a:latin typeface="Arial" charset="0"/>
                <a:ea typeface="ＭＳ Ｐゴシック" charset="-128"/>
              </a:defRPr>
            </a:lvl1pPr>
            <a:lvl2pPr marL="742950" indent="-285750" eaLnBrk="0" hangingPunct="0">
              <a:defRPr sz="1400">
                <a:solidFill>
                  <a:schemeClr val="tx1"/>
                </a:solidFill>
                <a:latin typeface="Arial" charset="0"/>
                <a:ea typeface="ＭＳ Ｐゴシック" charset="-128"/>
              </a:defRPr>
            </a:lvl2pPr>
            <a:lvl3pPr marL="1143000" indent="-228600" eaLnBrk="0" hangingPunct="0">
              <a:defRPr sz="1400">
                <a:solidFill>
                  <a:schemeClr val="tx1"/>
                </a:solidFill>
                <a:latin typeface="Arial" charset="0"/>
                <a:ea typeface="ＭＳ Ｐゴシック" charset="-128"/>
              </a:defRPr>
            </a:lvl3pPr>
            <a:lvl4pPr marL="1600200" indent="-228600" eaLnBrk="0" hangingPunct="0">
              <a:defRPr sz="1400">
                <a:solidFill>
                  <a:schemeClr val="tx1"/>
                </a:solidFill>
                <a:latin typeface="Arial" charset="0"/>
                <a:ea typeface="ＭＳ Ｐゴシック" charset="-128"/>
              </a:defRPr>
            </a:lvl4pPr>
            <a:lvl5pPr marL="2057400" indent="-228600" eaLnBrk="0" hangingPunct="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pPr eaLnBrk="1" hangingPunct="1"/>
            <a:fld id="{12D40EE4-CECB-F941-AC55-F3C3884E8515}" type="slidenum">
              <a:rPr lang="en-GB" altLang="it-IT" sz="1200">
                <a:latin typeface="Arial Rounded MT Bold" charset="0"/>
              </a:rPr>
              <a:pPr eaLnBrk="1" hangingPunct="1"/>
              <a:t>8</a:t>
            </a:fld>
            <a:endParaRPr lang="en-GB" altLang="it-IT" sz="1200">
              <a:latin typeface="Arial Rounded MT Bold" charset="0"/>
            </a:endParaRPr>
          </a:p>
        </p:txBody>
      </p:sp>
      <p:sp>
        <p:nvSpPr>
          <p:cNvPr id="56322" name="Rectangle 2"/>
          <p:cNvSpPr>
            <a:spLocks noGrp="1" noRot="1" noChangeAspect="1" noChangeArrowheads="1" noTextEdit="1"/>
          </p:cNvSpPr>
          <p:nvPr>
            <p:ph type="sldImg"/>
          </p:nvPr>
        </p:nvSpPr>
        <p:spPr>
          <a:xfrm>
            <a:off x="609600" y="762000"/>
            <a:ext cx="5486400" cy="3657600"/>
          </a:xfrm>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endParaRPr lang="en-GB" smtClean="0">
              <a:cs typeface="+mn-cs"/>
            </a:endParaRPr>
          </a:p>
        </p:txBody>
      </p:sp>
    </p:spTree>
    <p:extLst>
      <p:ext uri="{BB962C8B-B14F-4D97-AF65-F5344CB8AC3E}">
        <p14:creationId xmlns:p14="http://schemas.microsoft.com/office/powerpoint/2010/main" val="130845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it-IT" dirty="0">
              <a:ea typeface="新細明體" charset="-120"/>
            </a:endParaRPr>
          </a:p>
        </p:txBody>
      </p:sp>
    </p:spTree>
    <p:extLst>
      <p:ext uri="{BB962C8B-B14F-4D97-AF65-F5344CB8AC3E}">
        <p14:creationId xmlns:p14="http://schemas.microsoft.com/office/powerpoint/2010/main" val="17349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71525" y="2130432"/>
            <a:ext cx="874395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543050" y="3886200"/>
            <a:ext cx="7200900" cy="1752600"/>
          </a:xfrm>
        </p:spPr>
        <p:txBody>
          <a:bodyPr/>
          <a:lstStyle>
            <a:lvl1pPr marL="0" indent="0" algn="ctr">
              <a:buNone/>
              <a:defRPr/>
            </a:lvl1pPr>
            <a:lvl2pPr marL="474802" indent="0" algn="ctr">
              <a:buNone/>
              <a:defRPr/>
            </a:lvl2pPr>
            <a:lvl3pPr marL="949604" indent="0" algn="ctr">
              <a:buNone/>
              <a:defRPr/>
            </a:lvl3pPr>
            <a:lvl4pPr marL="1424407" indent="0" algn="ctr">
              <a:buNone/>
              <a:defRPr/>
            </a:lvl4pPr>
            <a:lvl5pPr marL="1899209" indent="0" algn="ctr">
              <a:buNone/>
              <a:defRPr/>
            </a:lvl5pPr>
            <a:lvl6pPr marL="2374011" indent="0" algn="ctr">
              <a:buNone/>
              <a:defRPr/>
            </a:lvl6pPr>
            <a:lvl7pPr marL="2848813" indent="0" algn="ctr">
              <a:buNone/>
              <a:defRPr/>
            </a:lvl7pPr>
            <a:lvl8pPr marL="3323615" indent="0" algn="ctr">
              <a:buNone/>
              <a:defRPr/>
            </a:lvl8pPr>
            <a:lvl9pPr marL="3798418"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8899D457-A1E7-6347-87F7-801F28AB5914}" type="slidenum">
              <a:rPr lang="it-IT" altLang="it-IT"/>
              <a:pPr/>
              <a:t>‹n.›</a:t>
            </a:fld>
            <a:endParaRPr lang="it-IT" altLang="it-IT"/>
          </a:p>
        </p:txBody>
      </p:sp>
    </p:spTree>
    <p:extLst>
      <p:ext uri="{BB962C8B-B14F-4D97-AF65-F5344CB8AC3E}">
        <p14:creationId xmlns:p14="http://schemas.microsoft.com/office/powerpoint/2010/main" val="207063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4ABE568D-F2BA-B548-BEF2-CBD9C616CD10}" type="slidenum">
              <a:rPr lang="it-IT" altLang="it-IT"/>
              <a:pPr/>
              <a:t>‹n.›</a:t>
            </a:fld>
            <a:endParaRPr lang="it-IT" altLang="it-IT"/>
          </a:p>
        </p:txBody>
      </p:sp>
    </p:spTree>
    <p:extLst>
      <p:ext uri="{BB962C8B-B14F-4D97-AF65-F5344CB8AC3E}">
        <p14:creationId xmlns:p14="http://schemas.microsoft.com/office/powerpoint/2010/main" val="182930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329488" y="609600"/>
            <a:ext cx="2185988"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71530" y="609600"/>
            <a:ext cx="6399701"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2DE69840-C10B-2946-A686-C9DC2DA14CCF}" type="slidenum">
              <a:rPr lang="it-IT" altLang="it-IT"/>
              <a:pPr/>
              <a:t>‹n.›</a:t>
            </a:fld>
            <a:endParaRPr lang="it-IT" altLang="it-IT"/>
          </a:p>
        </p:txBody>
      </p:sp>
    </p:spTree>
    <p:extLst>
      <p:ext uri="{BB962C8B-B14F-4D97-AF65-F5344CB8AC3E}">
        <p14:creationId xmlns:p14="http://schemas.microsoft.com/office/powerpoint/2010/main" val="1811564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4DEF9B01-4412-4445-B9C4-D9F61CB5FF24}" type="slidenum">
              <a:rPr lang="it-IT" altLang="it-IT"/>
              <a:pPr/>
              <a:t>‹n.›</a:t>
            </a:fld>
            <a:endParaRPr lang="it-IT" altLang="it-IT"/>
          </a:p>
        </p:txBody>
      </p:sp>
    </p:spTree>
    <p:extLst>
      <p:ext uri="{BB962C8B-B14F-4D97-AF65-F5344CB8AC3E}">
        <p14:creationId xmlns:p14="http://schemas.microsoft.com/office/powerpoint/2010/main" val="125987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12739" y="4406907"/>
            <a:ext cx="8743950" cy="1362075"/>
          </a:xfrm>
        </p:spPr>
        <p:txBody>
          <a:bodyPr anchor="t"/>
          <a:lstStyle>
            <a:lvl1pPr algn="l">
              <a:defRPr sz="4154" b="1" cap="all"/>
            </a:lvl1pPr>
          </a:lstStyle>
          <a:p>
            <a:r>
              <a:rPr lang="it-IT" smtClean="0"/>
              <a:t>Fare clic per modificare stile</a:t>
            </a:r>
            <a:endParaRPr lang="it-IT"/>
          </a:p>
        </p:txBody>
      </p:sp>
      <p:sp>
        <p:nvSpPr>
          <p:cNvPr id="3" name="Segnaposto testo 2"/>
          <p:cNvSpPr>
            <a:spLocks noGrp="1"/>
          </p:cNvSpPr>
          <p:nvPr>
            <p:ph type="body" idx="1"/>
          </p:nvPr>
        </p:nvSpPr>
        <p:spPr>
          <a:xfrm>
            <a:off x="812739" y="2906713"/>
            <a:ext cx="8743950" cy="1500187"/>
          </a:xfrm>
        </p:spPr>
        <p:txBody>
          <a:bodyPr anchor="b"/>
          <a:lstStyle>
            <a:lvl1pPr marL="0" indent="0">
              <a:buNone/>
              <a:defRPr sz="2077"/>
            </a:lvl1pPr>
            <a:lvl2pPr marL="474802" indent="0">
              <a:buNone/>
              <a:defRPr sz="1869"/>
            </a:lvl2pPr>
            <a:lvl3pPr marL="949604" indent="0">
              <a:buNone/>
              <a:defRPr sz="1662"/>
            </a:lvl3pPr>
            <a:lvl4pPr marL="1424407" indent="0">
              <a:buNone/>
              <a:defRPr sz="1454"/>
            </a:lvl4pPr>
            <a:lvl5pPr marL="1899209" indent="0">
              <a:buNone/>
              <a:defRPr sz="1454"/>
            </a:lvl5pPr>
            <a:lvl6pPr marL="2374011" indent="0">
              <a:buNone/>
              <a:defRPr sz="1454"/>
            </a:lvl6pPr>
            <a:lvl7pPr marL="2848813" indent="0">
              <a:buNone/>
              <a:defRPr sz="1454"/>
            </a:lvl7pPr>
            <a:lvl8pPr marL="3323615" indent="0">
              <a:buNone/>
              <a:defRPr sz="1454"/>
            </a:lvl8pPr>
            <a:lvl9pPr marL="3798418" indent="0">
              <a:buNone/>
              <a:defRPr sz="1454"/>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1993DFAF-2813-A448-994A-D40F753986DA}" type="slidenum">
              <a:rPr lang="it-IT" altLang="it-IT"/>
              <a:pPr/>
              <a:t>‹n.›</a:t>
            </a:fld>
            <a:endParaRPr lang="it-IT" altLang="it-IT"/>
          </a:p>
        </p:txBody>
      </p:sp>
    </p:spTree>
    <p:extLst>
      <p:ext uri="{BB962C8B-B14F-4D97-AF65-F5344CB8AC3E}">
        <p14:creationId xmlns:p14="http://schemas.microsoft.com/office/powerpoint/2010/main" val="60250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71528" y="1981200"/>
            <a:ext cx="4292845" cy="4114800"/>
          </a:xfrm>
        </p:spPr>
        <p:txBody>
          <a:bodyPr/>
          <a:lstStyle>
            <a:lvl1pPr>
              <a:defRPr sz="2908"/>
            </a:lvl1pPr>
            <a:lvl2pPr>
              <a:defRPr sz="2492"/>
            </a:lvl2pPr>
            <a:lvl3pPr>
              <a:defRPr sz="2077"/>
            </a:lvl3pPr>
            <a:lvl4pPr>
              <a:defRPr sz="1869"/>
            </a:lvl4pPr>
            <a:lvl5pPr>
              <a:defRPr sz="1869"/>
            </a:lvl5pPr>
            <a:lvl6pPr>
              <a:defRPr sz="1869"/>
            </a:lvl6pPr>
            <a:lvl7pPr>
              <a:defRPr sz="1869"/>
            </a:lvl7pPr>
            <a:lvl8pPr>
              <a:defRPr sz="1869"/>
            </a:lvl8pPr>
            <a:lvl9pPr>
              <a:defRPr sz="1869"/>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22630" y="1981200"/>
            <a:ext cx="4292845" cy="4114800"/>
          </a:xfrm>
        </p:spPr>
        <p:txBody>
          <a:bodyPr/>
          <a:lstStyle>
            <a:lvl1pPr>
              <a:defRPr sz="2908"/>
            </a:lvl1pPr>
            <a:lvl2pPr>
              <a:defRPr sz="2492"/>
            </a:lvl2pPr>
            <a:lvl3pPr>
              <a:defRPr sz="2077"/>
            </a:lvl3pPr>
            <a:lvl4pPr>
              <a:defRPr sz="1869"/>
            </a:lvl4pPr>
            <a:lvl5pPr>
              <a:defRPr sz="1869"/>
            </a:lvl5pPr>
            <a:lvl6pPr>
              <a:defRPr sz="1869"/>
            </a:lvl6pPr>
            <a:lvl7pPr>
              <a:defRPr sz="1869"/>
            </a:lvl7pPr>
            <a:lvl8pPr>
              <a:defRPr sz="1869"/>
            </a:lvl8pPr>
            <a:lvl9pPr>
              <a:defRPr sz="1869"/>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138BA2FB-87C5-3347-A9E1-0738411D92AF}" type="slidenum">
              <a:rPr lang="it-IT" altLang="it-IT"/>
              <a:pPr/>
              <a:t>‹n.›</a:t>
            </a:fld>
            <a:endParaRPr lang="it-IT" altLang="it-IT"/>
          </a:p>
        </p:txBody>
      </p:sp>
    </p:spTree>
    <p:extLst>
      <p:ext uri="{BB962C8B-B14F-4D97-AF65-F5344CB8AC3E}">
        <p14:creationId xmlns:p14="http://schemas.microsoft.com/office/powerpoint/2010/main" val="85267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92583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14350" y="1535113"/>
            <a:ext cx="4545074" cy="639762"/>
          </a:xfrm>
        </p:spPr>
        <p:txBody>
          <a:bodyPr anchor="b"/>
          <a:lstStyle>
            <a:lvl1pPr marL="0" indent="0">
              <a:buNone/>
              <a:defRPr sz="2492" b="1"/>
            </a:lvl1pPr>
            <a:lvl2pPr marL="474802" indent="0">
              <a:buNone/>
              <a:defRPr sz="2077" b="1"/>
            </a:lvl2pPr>
            <a:lvl3pPr marL="949604" indent="0">
              <a:buNone/>
              <a:defRPr sz="1869" b="1"/>
            </a:lvl3pPr>
            <a:lvl4pPr marL="1424407" indent="0">
              <a:buNone/>
              <a:defRPr sz="1662" b="1"/>
            </a:lvl4pPr>
            <a:lvl5pPr marL="1899209" indent="0">
              <a:buNone/>
              <a:defRPr sz="1662" b="1"/>
            </a:lvl5pPr>
            <a:lvl6pPr marL="2374011" indent="0">
              <a:buNone/>
              <a:defRPr sz="1662" b="1"/>
            </a:lvl6pPr>
            <a:lvl7pPr marL="2848813" indent="0">
              <a:buNone/>
              <a:defRPr sz="1662" b="1"/>
            </a:lvl7pPr>
            <a:lvl8pPr marL="3323615" indent="0">
              <a:buNone/>
              <a:defRPr sz="1662" b="1"/>
            </a:lvl8pPr>
            <a:lvl9pPr marL="3798418" indent="0">
              <a:buNone/>
              <a:defRPr sz="1662"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14350" y="2174875"/>
            <a:ext cx="4545074" cy="3951288"/>
          </a:xfrm>
        </p:spPr>
        <p:txBody>
          <a:bodyPr/>
          <a:lstStyle>
            <a:lvl1pPr>
              <a:defRPr sz="2492"/>
            </a:lvl1pPr>
            <a:lvl2pPr>
              <a:defRPr sz="2077"/>
            </a:lvl2pPr>
            <a:lvl3pPr>
              <a:defRPr sz="1869"/>
            </a:lvl3pPr>
            <a:lvl4pPr>
              <a:defRPr sz="1662"/>
            </a:lvl4pPr>
            <a:lvl5pPr>
              <a:defRPr sz="1662"/>
            </a:lvl5pPr>
            <a:lvl6pPr>
              <a:defRPr sz="1662"/>
            </a:lvl6pPr>
            <a:lvl7pPr>
              <a:defRPr sz="1662"/>
            </a:lvl7pPr>
            <a:lvl8pPr>
              <a:defRPr sz="1662"/>
            </a:lvl8pPr>
            <a:lvl9pPr>
              <a:defRPr sz="1662"/>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225933" y="1535113"/>
            <a:ext cx="4546722" cy="639762"/>
          </a:xfrm>
        </p:spPr>
        <p:txBody>
          <a:bodyPr anchor="b"/>
          <a:lstStyle>
            <a:lvl1pPr marL="0" indent="0">
              <a:buNone/>
              <a:defRPr sz="2492" b="1"/>
            </a:lvl1pPr>
            <a:lvl2pPr marL="474802" indent="0">
              <a:buNone/>
              <a:defRPr sz="2077" b="1"/>
            </a:lvl2pPr>
            <a:lvl3pPr marL="949604" indent="0">
              <a:buNone/>
              <a:defRPr sz="1869" b="1"/>
            </a:lvl3pPr>
            <a:lvl4pPr marL="1424407" indent="0">
              <a:buNone/>
              <a:defRPr sz="1662" b="1"/>
            </a:lvl4pPr>
            <a:lvl5pPr marL="1899209" indent="0">
              <a:buNone/>
              <a:defRPr sz="1662" b="1"/>
            </a:lvl5pPr>
            <a:lvl6pPr marL="2374011" indent="0">
              <a:buNone/>
              <a:defRPr sz="1662" b="1"/>
            </a:lvl6pPr>
            <a:lvl7pPr marL="2848813" indent="0">
              <a:buNone/>
              <a:defRPr sz="1662" b="1"/>
            </a:lvl7pPr>
            <a:lvl8pPr marL="3323615" indent="0">
              <a:buNone/>
              <a:defRPr sz="1662" b="1"/>
            </a:lvl8pPr>
            <a:lvl9pPr marL="3798418" indent="0">
              <a:buNone/>
              <a:defRPr sz="1662"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225933" y="2174875"/>
            <a:ext cx="4546722" cy="3951288"/>
          </a:xfrm>
        </p:spPr>
        <p:txBody>
          <a:bodyPr/>
          <a:lstStyle>
            <a:lvl1pPr>
              <a:defRPr sz="2492"/>
            </a:lvl1pPr>
            <a:lvl2pPr>
              <a:defRPr sz="2077"/>
            </a:lvl2pPr>
            <a:lvl3pPr>
              <a:defRPr sz="1869"/>
            </a:lvl3pPr>
            <a:lvl4pPr>
              <a:defRPr sz="1662"/>
            </a:lvl4pPr>
            <a:lvl5pPr>
              <a:defRPr sz="1662"/>
            </a:lvl5pPr>
            <a:lvl6pPr>
              <a:defRPr sz="1662"/>
            </a:lvl6pPr>
            <a:lvl7pPr>
              <a:defRPr sz="1662"/>
            </a:lvl7pPr>
            <a:lvl8pPr>
              <a:defRPr sz="1662"/>
            </a:lvl8pPr>
            <a:lvl9pPr>
              <a:defRPr sz="1662"/>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71DE9479-1979-E345-844D-4E0206D6744A}" type="slidenum">
              <a:rPr lang="it-IT" altLang="it-IT"/>
              <a:pPr/>
              <a:t>‹n.›</a:t>
            </a:fld>
            <a:endParaRPr lang="it-IT" altLang="it-IT"/>
          </a:p>
        </p:txBody>
      </p:sp>
    </p:spTree>
    <p:extLst>
      <p:ext uri="{BB962C8B-B14F-4D97-AF65-F5344CB8AC3E}">
        <p14:creationId xmlns:p14="http://schemas.microsoft.com/office/powerpoint/2010/main" val="7698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47DF34F3-3FE3-7947-918E-E6C86CC769BA}" type="slidenum">
              <a:rPr lang="it-IT" altLang="it-IT"/>
              <a:pPr/>
              <a:t>‹n.›</a:t>
            </a:fld>
            <a:endParaRPr lang="it-IT" altLang="it-IT"/>
          </a:p>
        </p:txBody>
      </p:sp>
    </p:spTree>
    <p:extLst>
      <p:ext uri="{BB962C8B-B14F-4D97-AF65-F5344CB8AC3E}">
        <p14:creationId xmlns:p14="http://schemas.microsoft.com/office/powerpoint/2010/main" val="1038140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AF20CD76-D32A-3C4B-9A48-FF82AE7CF2B5}" type="slidenum">
              <a:rPr lang="it-IT" altLang="it-IT"/>
              <a:pPr/>
              <a:t>‹n.›</a:t>
            </a:fld>
            <a:endParaRPr lang="it-IT" altLang="it-IT"/>
          </a:p>
        </p:txBody>
      </p:sp>
    </p:spTree>
    <p:extLst>
      <p:ext uri="{BB962C8B-B14F-4D97-AF65-F5344CB8AC3E}">
        <p14:creationId xmlns:p14="http://schemas.microsoft.com/office/powerpoint/2010/main" val="187183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14353" y="273050"/>
            <a:ext cx="3384489" cy="1162050"/>
          </a:xfrm>
        </p:spPr>
        <p:txBody>
          <a:bodyPr anchor="b"/>
          <a:lstStyle>
            <a:lvl1pPr algn="l">
              <a:defRPr sz="2077" b="1"/>
            </a:lvl1pPr>
          </a:lstStyle>
          <a:p>
            <a:r>
              <a:rPr lang="it-IT" smtClean="0"/>
              <a:t>Fare clic per modificare stile</a:t>
            </a:r>
            <a:endParaRPr lang="it-IT"/>
          </a:p>
        </p:txBody>
      </p:sp>
      <p:sp>
        <p:nvSpPr>
          <p:cNvPr id="3" name="Segnaposto contenuto 2"/>
          <p:cNvSpPr>
            <a:spLocks noGrp="1"/>
          </p:cNvSpPr>
          <p:nvPr>
            <p:ph idx="1"/>
          </p:nvPr>
        </p:nvSpPr>
        <p:spPr>
          <a:xfrm>
            <a:off x="4022480" y="273057"/>
            <a:ext cx="5750170" cy="5853113"/>
          </a:xfrm>
        </p:spPr>
        <p:txBody>
          <a:bodyPr/>
          <a:lstStyle>
            <a:lvl1pPr>
              <a:defRPr sz="3323"/>
            </a:lvl1pPr>
            <a:lvl2pPr>
              <a:defRPr sz="2908"/>
            </a:lvl2pPr>
            <a:lvl3pPr>
              <a:defRPr sz="2492"/>
            </a:lvl3pPr>
            <a:lvl4pPr>
              <a:defRPr sz="2077"/>
            </a:lvl4pPr>
            <a:lvl5pPr>
              <a:defRPr sz="2077"/>
            </a:lvl5pPr>
            <a:lvl6pPr>
              <a:defRPr sz="2077"/>
            </a:lvl6pPr>
            <a:lvl7pPr>
              <a:defRPr sz="2077"/>
            </a:lvl7pPr>
            <a:lvl8pPr>
              <a:defRPr sz="2077"/>
            </a:lvl8pPr>
            <a:lvl9pPr>
              <a:defRPr sz="2077"/>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14353" y="1435103"/>
            <a:ext cx="3384489" cy="4691063"/>
          </a:xfrm>
        </p:spPr>
        <p:txBody>
          <a:bodyPr/>
          <a:lstStyle>
            <a:lvl1pPr marL="0" indent="0">
              <a:buNone/>
              <a:defRPr sz="1454"/>
            </a:lvl1pPr>
            <a:lvl2pPr marL="474802" indent="0">
              <a:buNone/>
              <a:defRPr sz="1246"/>
            </a:lvl2pPr>
            <a:lvl3pPr marL="949604" indent="0">
              <a:buNone/>
              <a:defRPr sz="1039"/>
            </a:lvl3pPr>
            <a:lvl4pPr marL="1424407" indent="0">
              <a:buNone/>
              <a:defRPr sz="935"/>
            </a:lvl4pPr>
            <a:lvl5pPr marL="1899209" indent="0">
              <a:buNone/>
              <a:defRPr sz="935"/>
            </a:lvl5pPr>
            <a:lvl6pPr marL="2374011" indent="0">
              <a:buNone/>
              <a:defRPr sz="935"/>
            </a:lvl6pPr>
            <a:lvl7pPr marL="2848813" indent="0">
              <a:buNone/>
              <a:defRPr sz="935"/>
            </a:lvl7pPr>
            <a:lvl8pPr marL="3323615" indent="0">
              <a:buNone/>
              <a:defRPr sz="935"/>
            </a:lvl8pPr>
            <a:lvl9pPr marL="3798418" indent="0">
              <a:buNone/>
              <a:defRPr sz="935"/>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4BBB7CB5-E0F6-EA46-9DE3-16838F55DBDC}" type="slidenum">
              <a:rPr lang="it-IT" altLang="it-IT"/>
              <a:pPr/>
              <a:t>‹n.›</a:t>
            </a:fld>
            <a:endParaRPr lang="it-IT" altLang="it-IT"/>
          </a:p>
        </p:txBody>
      </p:sp>
    </p:spTree>
    <p:extLst>
      <p:ext uri="{BB962C8B-B14F-4D97-AF65-F5344CB8AC3E}">
        <p14:creationId xmlns:p14="http://schemas.microsoft.com/office/powerpoint/2010/main" val="139142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016187" y="4800600"/>
            <a:ext cx="6172200" cy="566738"/>
          </a:xfrm>
        </p:spPr>
        <p:txBody>
          <a:bodyPr anchor="b"/>
          <a:lstStyle>
            <a:lvl1pPr algn="l">
              <a:defRPr sz="2077" b="1"/>
            </a:lvl1pPr>
          </a:lstStyle>
          <a:p>
            <a:r>
              <a:rPr lang="it-IT" smtClean="0"/>
              <a:t>Fare clic per modificare stile</a:t>
            </a:r>
            <a:endParaRPr lang="it-IT"/>
          </a:p>
        </p:txBody>
      </p:sp>
      <p:sp>
        <p:nvSpPr>
          <p:cNvPr id="3" name="Segnaposto immagine 2"/>
          <p:cNvSpPr>
            <a:spLocks noGrp="1"/>
          </p:cNvSpPr>
          <p:nvPr>
            <p:ph type="pic" idx="1"/>
          </p:nvPr>
        </p:nvSpPr>
        <p:spPr>
          <a:xfrm>
            <a:off x="2016187" y="612775"/>
            <a:ext cx="6172200" cy="4114800"/>
          </a:xfrm>
        </p:spPr>
        <p:txBody>
          <a:bodyPr/>
          <a:lstStyle>
            <a:lvl1pPr marL="0" indent="0">
              <a:buNone/>
              <a:defRPr sz="3323"/>
            </a:lvl1pPr>
            <a:lvl2pPr marL="474802" indent="0">
              <a:buNone/>
              <a:defRPr sz="2908"/>
            </a:lvl2pPr>
            <a:lvl3pPr marL="949604" indent="0">
              <a:buNone/>
              <a:defRPr sz="2492"/>
            </a:lvl3pPr>
            <a:lvl4pPr marL="1424407" indent="0">
              <a:buNone/>
              <a:defRPr sz="2077"/>
            </a:lvl4pPr>
            <a:lvl5pPr marL="1899209" indent="0">
              <a:buNone/>
              <a:defRPr sz="2077"/>
            </a:lvl5pPr>
            <a:lvl6pPr marL="2374011" indent="0">
              <a:buNone/>
              <a:defRPr sz="2077"/>
            </a:lvl6pPr>
            <a:lvl7pPr marL="2848813" indent="0">
              <a:buNone/>
              <a:defRPr sz="2077"/>
            </a:lvl7pPr>
            <a:lvl8pPr marL="3323615" indent="0">
              <a:buNone/>
              <a:defRPr sz="2077"/>
            </a:lvl8pPr>
            <a:lvl9pPr marL="3798418" indent="0">
              <a:buNone/>
              <a:defRPr sz="2077"/>
            </a:lvl9pPr>
          </a:lstStyle>
          <a:p>
            <a:pPr lvl="0"/>
            <a:endParaRPr lang="it-IT" noProof="0" smtClean="0"/>
          </a:p>
        </p:txBody>
      </p:sp>
      <p:sp>
        <p:nvSpPr>
          <p:cNvPr id="4" name="Segnaposto testo 3"/>
          <p:cNvSpPr>
            <a:spLocks noGrp="1"/>
          </p:cNvSpPr>
          <p:nvPr>
            <p:ph type="body" sz="half" idx="2"/>
          </p:nvPr>
        </p:nvSpPr>
        <p:spPr>
          <a:xfrm>
            <a:off x="2016187" y="5367338"/>
            <a:ext cx="6172200" cy="804862"/>
          </a:xfrm>
        </p:spPr>
        <p:txBody>
          <a:bodyPr/>
          <a:lstStyle>
            <a:lvl1pPr marL="0" indent="0">
              <a:buNone/>
              <a:defRPr sz="1454"/>
            </a:lvl1pPr>
            <a:lvl2pPr marL="474802" indent="0">
              <a:buNone/>
              <a:defRPr sz="1246"/>
            </a:lvl2pPr>
            <a:lvl3pPr marL="949604" indent="0">
              <a:buNone/>
              <a:defRPr sz="1039"/>
            </a:lvl3pPr>
            <a:lvl4pPr marL="1424407" indent="0">
              <a:buNone/>
              <a:defRPr sz="935"/>
            </a:lvl4pPr>
            <a:lvl5pPr marL="1899209" indent="0">
              <a:buNone/>
              <a:defRPr sz="935"/>
            </a:lvl5pPr>
            <a:lvl6pPr marL="2374011" indent="0">
              <a:buNone/>
              <a:defRPr sz="935"/>
            </a:lvl6pPr>
            <a:lvl7pPr marL="2848813" indent="0">
              <a:buNone/>
              <a:defRPr sz="935"/>
            </a:lvl7pPr>
            <a:lvl8pPr marL="3323615" indent="0">
              <a:buNone/>
              <a:defRPr sz="935"/>
            </a:lvl8pPr>
            <a:lvl9pPr marL="3798418" indent="0">
              <a:buNone/>
              <a:defRPr sz="935"/>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9D9CB323-024E-B74D-B3FD-2E91BCF026BF}" type="slidenum">
              <a:rPr lang="it-IT" altLang="it-IT"/>
              <a:pPr/>
              <a:t>‹n.›</a:t>
            </a:fld>
            <a:endParaRPr lang="it-IT" altLang="it-IT"/>
          </a:p>
        </p:txBody>
      </p:sp>
    </p:spTree>
    <p:extLst>
      <p:ext uri="{BB962C8B-B14F-4D97-AF65-F5344CB8AC3E}">
        <p14:creationId xmlns:p14="http://schemas.microsoft.com/office/powerpoint/2010/main" val="1650810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54">
                <a:latin typeface="+mn-lt"/>
                <a:ea typeface="ＭＳ Ｐゴシック" charset="0"/>
                <a:cs typeface="+mn-cs"/>
              </a:defRPr>
            </a:lvl1pPr>
          </a:lstStyle>
          <a:p>
            <a:pPr>
              <a:defRPr/>
            </a:pPr>
            <a:endParaRPr lang="it-IT"/>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54">
                <a:latin typeface="+mn-lt"/>
                <a:ea typeface="ＭＳ Ｐゴシック" charset="0"/>
                <a:cs typeface="+mn-cs"/>
              </a:defRPr>
            </a:lvl1pPr>
          </a:lstStyle>
          <a:p>
            <a:pPr>
              <a:defRPr/>
            </a:pPr>
            <a:endParaRPr lang="it-IT"/>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54">
                <a:latin typeface="Times New Roman" charset="0"/>
              </a:defRPr>
            </a:lvl1pPr>
          </a:lstStyle>
          <a:p>
            <a:fld id="{2C04C106-111B-4C42-B629-504D63F50C9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569">
          <a:solidFill>
            <a:schemeClr val="tx2"/>
          </a:solidFill>
          <a:latin typeface="+mj-lt"/>
          <a:ea typeface="+mj-ea"/>
          <a:cs typeface="ＭＳ Ｐゴシック" charset="0"/>
        </a:defRPr>
      </a:lvl1pPr>
      <a:lvl2pPr algn="ctr" rtl="0" eaLnBrk="0" fontAlgn="base" hangingPunct="0">
        <a:spcBef>
          <a:spcPct val="0"/>
        </a:spcBef>
        <a:spcAft>
          <a:spcPct val="0"/>
        </a:spcAft>
        <a:defRPr sz="4569">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569">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569">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569">
          <a:solidFill>
            <a:schemeClr val="tx2"/>
          </a:solidFill>
          <a:latin typeface="Times New Roman" charset="0"/>
          <a:ea typeface="ＭＳ Ｐゴシック" charset="0"/>
          <a:cs typeface="ＭＳ Ｐゴシック" charset="0"/>
        </a:defRPr>
      </a:lvl5pPr>
      <a:lvl6pPr marL="474802" algn="ctr" rtl="0" fontAlgn="base">
        <a:spcBef>
          <a:spcPct val="0"/>
        </a:spcBef>
        <a:spcAft>
          <a:spcPct val="0"/>
        </a:spcAft>
        <a:defRPr sz="4569">
          <a:solidFill>
            <a:schemeClr val="tx2"/>
          </a:solidFill>
          <a:latin typeface="Times New Roman" charset="0"/>
          <a:ea typeface="ＭＳ Ｐゴシック" charset="0"/>
        </a:defRPr>
      </a:lvl6pPr>
      <a:lvl7pPr marL="949604" algn="ctr" rtl="0" fontAlgn="base">
        <a:spcBef>
          <a:spcPct val="0"/>
        </a:spcBef>
        <a:spcAft>
          <a:spcPct val="0"/>
        </a:spcAft>
        <a:defRPr sz="4569">
          <a:solidFill>
            <a:schemeClr val="tx2"/>
          </a:solidFill>
          <a:latin typeface="Times New Roman" charset="0"/>
          <a:ea typeface="ＭＳ Ｐゴシック" charset="0"/>
        </a:defRPr>
      </a:lvl7pPr>
      <a:lvl8pPr marL="1424407" algn="ctr" rtl="0" fontAlgn="base">
        <a:spcBef>
          <a:spcPct val="0"/>
        </a:spcBef>
        <a:spcAft>
          <a:spcPct val="0"/>
        </a:spcAft>
        <a:defRPr sz="4569">
          <a:solidFill>
            <a:schemeClr val="tx2"/>
          </a:solidFill>
          <a:latin typeface="Times New Roman" charset="0"/>
          <a:ea typeface="ＭＳ Ｐゴシック" charset="0"/>
        </a:defRPr>
      </a:lvl8pPr>
      <a:lvl9pPr marL="1899209" algn="ctr" rtl="0" fontAlgn="base">
        <a:spcBef>
          <a:spcPct val="0"/>
        </a:spcBef>
        <a:spcAft>
          <a:spcPct val="0"/>
        </a:spcAft>
        <a:defRPr sz="4569">
          <a:solidFill>
            <a:schemeClr val="tx2"/>
          </a:solidFill>
          <a:latin typeface="Times New Roman" charset="0"/>
          <a:ea typeface="ＭＳ Ｐゴシック" charset="0"/>
        </a:defRPr>
      </a:lvl9pPr>
    </p:titleStyle>
    <p:bodyStyle>
      <a:lvl1pPr marL="356102" indent="-356102" algn="l" rtl="0" eaLnBrk="0" fontAlgn="base" hangingPunct="0">
        <a:spcBef>
          <a:spcPct val="20000"/>
        </a:spcBef>
        <a:spcAft>
          <a:spcPct val="0"/>
        </a:spcAft>
        <a:buChar char="•"/>
        <a:defRPr sz="3323">
          <a:solidFill>
            <a:schemeClr val="tx1"/>
          </a:solidFill>
          <a:latin typeface="+mn-lt"/>
          <a:ea typeface="+mn-ea"/>
          <a:cs typeface="ＭＳ Ｐゴシック" charset="0"/>
        </a:defRPr>
      </a:lvl1pPr>
      <a:lvl2pPr marL="771554" indent="-296751" algn="l" rtl="0" eaLnBrk="0" fontAlgn="base" hangingPunct="0">
        <a:spcBef>
          <a:spcPct val="20000"/>
        </a:spcBef>
        <a:spcAft>
          <a:spcPct val="0"/>
        </a:spcAft>
        <a:buChar char="–"/>
        <a:defRPr sz="2908">
          <a:solidFill>
            <a:schemeClr val="tx1"/>
          </a:solidFill>
          <a:latin typeface="+mn-lt"/>
          <a:ea typeface="+mn-ea"/>
        </a:defRPr>
      </a:lvl2pPr>
      <a:lvl3pPr marL="1187006" indent="-237401" algn="l" rtl="0" eaLnBrk="0" fontAlgn="base" hangingPunct="0">
        <a:spcBef>
          <a:spcPct val="20000"/>
        </a:spcBef>
        <a:spcAft>
          <a:spcPct val="0"/>
        </a:spcAft>
        <a:buChar char="•"/>
        <a:defRPr sz="2492">
          <a:solidFill>
            <a:schemeClr val="tx1"/>
          </a:solidFill>
          <a:latin typeface="+mn-lt"/>
          <a:ea typeface="+mn-ea"/>
        </a:defRPr>
      </a:lvl3pPr>
      <a:lvl4pPr marL="1661808" indent="-237401" algn="l" rtl="0" eaLnBrk="0" fontAlgn="base" hangingPunct="0">
        <a:spcBef>
          <a:spcPct val="20000"/>
        </a:spcBef>
        <a:spcAft>
          <a:spcPct val="0"/>
        </a:spcAft>
        <a:buChar char="–"/>
        <a:defRPr sz="2077">
          <a:solidFill>
            <a:schemeClr val="tx1"/>
          </a:solidFill>
          <a:latin typeface="+mn-lt"/>
          <a:ea typeface="+mn-ea"/>
        </a:defRPr>
      </a:lvl4pPr>
      <a:lvl5pPr marL="2136610" indent="-237401" algn="l" rtl="0" eaLnBrk="0" fontAlgn="base" hangingPunct="0">
        <a:spcBef>
          <a:spcPct val="20000"/>
        </a:spcBef>
        <a:spcAft>
          <a:spcPct val="0"/>
        </a:spcAft>
        <a:buChar char="»"/>
        <a:defRPr sz="2077">
          <a:solidFill>
            <a:schemeClr val="tx1"/>
          </a:solidFill>
          <a:latin typeface="+mn-lt"/>
          <a:ea typeface="+mn-ea"/>
        </a:defRPr>
      </a:lvl5pPr>
      <a:lvl6pPr marL="2611412" indent="-237401" algn="l" rtl="0" fontAlgn="base">
        <a:spcBef>
          <a:spcPct val="20000"/>
        </a:spcBef>
        <a:spcAft>
          <a:spcPct val="0"/>
        </a:spcAft>
        <a:buChar char="»"/>
        <a:defRPr sz="2077">
          <a:solidFill>
            <a:schemeClr val="tx1"/>
          </a:solidFill>
          <a:latin typeface="+mn-lt"/>
          <a:ea typeface="+mn-ea"/>
        </a:defRPr>
      </a:lvl6pPr>
      <a:lvl7pPr marL="3086214" indent="-237401" algn="l" rtl="0" fontAlgn="base">
        <a:spcBef>
          <a:spcPct val="20000"/>
        </a:spcBef>
        <a:spcAft>
          <a:spcPct val="0"/>
        </a:spcAft>
        <a:buChar char="»"/>
        <a:defRPr sz="2077">
          <a:solidFill>
            <a:schemeClr val="tx1"/>
          </a:solidFill>
          <a:latin typeface="+mn-lt"/>
          <a:ea typeface="+mn-ea"/>
        </a:defRPr>
      </a:lvl7pPr>
      <a:lvl8pPr marL="3561017" indent="-237401" algn="l" rtl="0" fontAlgn="base">
        <a:spcBef>
          <a:spcPct val="20000"/>
        </a:spcBef>
        <a:spcAft>
          <a:spcPct val="0"/>
        </a:spcAft>
        <a:buChar char="»"/>
        <a:defRPr sz="2077">
          <a:solidFill>
            <a:schemeClr val="tx1"/>
          </a:solidFill>
          <a:latin typeface="+mn-lt"/>
          <a:ea typeface="+mn-ea"/>
        </a:defRPr>
      </a:lvl8pPr>
      <a:lvl9pPr marL="4035819" indent="-237401" algn="l" rtl="0" fontAlgn="base">
        <a:spcBef>
          <a:spcPct val="20000"/>
        </a:spcBef>
        <a:spcAft>
          <a:spcPct val="0"/>
        </a:spcAft>
        <a:buChar char="»"/>
        <a:defRPr sz="2077">
          <a:solidFill>
            <a:schemeClr val="tx1"/>
          </a:solidFill>
          <a:latin typeface="+mn-lt"/>
          <a:ea typeface="+mn-ea"/>
        </a:defRPr>
      </a:lvl9pPr>
    </p:bodyStyle>
    <p:otherStyle>
      <a:defPPr>
        <a:defRPr lang="it-IT"/>
      </a:defPPr>
      <a:lvl1pPr marL="0" algn="l" defTabSz="474802" rtl="0" eaLnBrk="1" latinLnBrk="0" hangingPunct="1">
        <a:defRPr sz="1869" kern="1200">
          <a:solidFill>
            <a:schemeClr val="tx1"/>
          </a:solidFill>
          <a:latin typeface="+mn-lt"/>
          <a:ea typeface="+mn-ea"/>
          <a:cs typeface="+mn-cs"/>
        </a:defRPr>
      </a:lvl1pPr>
      <a:lvl2pPr marL="474802" algn="l" defTabSz="474802" rtl="0" eaLnBrk="1" latinLnBrk="0" hangingPunct="1">
        <a:defRPr sz="1869" kern="1200">
          <a:solidFill>
            <a:schemeClr val="tx1"/>
          </a:solidFill>
          <a:latin typeface="+mn-lt"/>
          <a:ea typeface="+mn-ea"/>
          <a:cs typeface="+mn-cs"/>
        </a:defRPr>
      </a:lvl2pPr>
      <a:lvl3pPr marL="949604" algn="l" defTabSz="474802" rtl="0" eaLnBrk="1" latinLnBrk="0" hangingPunct="1">
        <a:defRPr sz="1869" kern="1200">
          <a:solidFill>
            <a:schemeClr val="tx1"/>
          </a:solidFill>
          <a:latin typeface="+mn-lt"/>
          <a:ea typeface="+mn-ea"/>
          <a:cs typeface="+mn-cs"/>
        </a:defRPr>
      </a:lvl3pPr>
      <a:lvl4pPr marL="1424407" algn="l" defTabSz="474802" rtl="0" eaLnBrk="1" latinLnBrk="0" hangingPunct="1">
        <a:defRPr sz="1869" kern="1200">
          <a:solidFill>
            <a:schemeClr val="tx1"/>
          </a:solidFill>
          <a:latin typeface="+mn-lt"/>
          <a:ea typeface="+mn-ea"/>
          <a:cs typeface="+mn-cs"/>
        </a:defRPr>
      </a:lvl4pPr>
      <a:lvl5pPr marL="1899209" algn="l" defTabSz="474802" rtl="0" eaLnBrk="1" latinLnBrk="0" hangingPunct="1">
        <a:defRPr sz="1869" kern="1200">
          <a:solidFill>
            <a:schemeClr val="tx1"/>
          </a:solidFill>
          <a:latin typeface="+mn-lt"/>
          <a:ea typeface="+mn-ea"/>
          <a:cs typeface="+mn-cs"/>
        </a:defRPr>
      </a:lvl5pPr>
      <a:lvl6pPr marL="2374011" algn="l" defTabSz="474802" rtl="0" eaLnBrk="1" latinLnBrk="0" hangingPunct="1">
        <a:defRPr sz="1869" kern="1200">
          <a:solidFill>
            <a:schemeClr val="tx1"/>
          </a:solidFill>
          <a:latin typeface="+mn-lt"/>
          <a:ea typeface="+mn-ea"/>
          <a:cs typeface="+mn-cs"/>
        </a:defRPr>
      </a:lvl6pPr>
      <a:lvl7pPr marL="2848813" algn="l" defTabSz="474802" rtl="0" eaLnBrk="1" latinLnBrk="0" hangingPunct="1">
        <a:defRPr sz="1869" kern="1200">
          <a:solidFill>
            <a:schemeClr val="tx1"/>
          </a:solidFill>
          <a:latin typeface="+mn-lt"/>
          <a:ea typeface="+mn-ea"/>
          <a:cs typeface="+mn-cs"/>
        </a:defRPr>
      </a:lvl7pPr>
      <a:lvl8pPr marL="3323615" algn="l" defTabSz="474802" rtl="0" eaLnBrk="1" latinLnBrk="0" hangingPunct="1">
        <a:defRPr sz="1869" kern="1200">
          <a:solidFill>
            <a:schemeClr val="tx1"/>
          </a:solidFill>
          <a:latin typeface="+mn-lt"/>
          <a:ea typeface="+mn-ea"/>
          <a:cs typeface="+mn-cs"/>
        </a:defRPr>
      </a:lvl8pPr>
      <a:lvl9pPr marL="3798418" algn="l" defTabSz="474802" rtl="0" eaLnBrk="1" latinLnBrk="0" hangingPunct="1">
        <a:defRPr sz="18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41219" y="1196752"/>
            <a:ext cx="10204562" cy="4464496"/>
          </a:xfrm>
          <a:prstGeom prst="rect">
            <a:avLst/>
          </a:prstGeom>
        </p:spPr>
      </p:pic>
      <p:sp>
        <p:nvSpPr>
          <p:cNvPr id="2" name="CasellaDiTesto 1"/>
          <p:cNvSpPr txBox="1"/>
          <p:nvPr/>
        </p:nvSpPr>
        <p:spPr>
          <a:xfrm>
            <a:off x="390972" y="5034662"/>
            <a:ext cx="2576346" cy="338554"/>
          </a:xfrm>
          <a:prstGeom prst="rect">
            <a:avLst/>
          </a:prstGeom>
          <a:noFill/>
        </p:spPr>
        <p:txBody>
          <a:bodyPr wrap="none" rtlCol="0">
            <a:spAutoFit/>
          </a:bodyPr>
          <a:lstStyle/>
          <a:p>
            <a:r>
              <a:rPr lang="en-GB" sz="1600" dirty="0" err="1">
                <a:latin typeface="Arial" charset="0"/>
                <a:ea typeface="Arial" charset="0"/>
                <a:cs typeface="Arial" charset="0"/>
              </a:rPr>
              <a:t>Principali</a:t>
            </a:r>
            <a:r>
              <a:rPr lang="en-GB" sz="1600" dirty="0">
                <a:latin typeface="Arial" charset="0"/>
                <a:ea typeface="Arial" charset="0"/>
                <a:cs typeface="Arial" charset="0"/>
              </a:rPr>
              <a:t> </a:t>
            </a:r>
            <a:r>
              <a:rPr lang="en-GB" sz="1600" dirty="0" err="1">
                <a:latin typeface="Arial" charset="0"/>
                <a:ea typeface="Arial" charset="0"/>
                <a:cs typeface="Arial" charset="0"/>
              </a:rPr>
              <a:t>fonti</a:t>
            </a:r>
            <a:r>
              <a:rPr lang="en-GB" sz="1600" dirty="0">
                <a:latin typeface="Arial" charset="0"/>
                <a:ea typeface="Arial" charset="0"/>
                <a:cs typeface="Arial" charset="0"/>
              </a:rPr>
              <a:t> </a:t>
            </a:r>
            <a:r>
              <a:rPr lang="en-GB" sz="1600" dirty="0" err="1">
                <a:latin typeface="Arial" charset="0"/>
                <a:ea typeface="Arial" charset="0"/>
                <a:cs typeface="Arial" charset="0"/>
              </a:rPr>
              <a:t>delle</a:t>
            </a:r>
            <a:r>
              <a:rPr lang="en-GB" sz="1600" dirty="0">
                <a:latin typeface="Arial" charset="0"/>
                <a:ea typeface="Arial" charset="0"/>
                <a:cs typeface="Arial" charset="0"/>
              </a:rPr>
              <a:t> figure:</a:t>
            </a:r>
          </a:p>
        </p:txBody>
      </p:sp>
      <p:sp>
        <p:nvSpPr>
          <p:cNvPr id="3" name="CasellaDiTesto 2"/>
          <p:cNvSpPr txBox="1"/>
          <p:nvPr/>
        </p:nvSpPr>
        <p:spPr>
          <a:xfrm>
            <a:off x="190500" y="385500"/>
            <a:ext cx="9906000" cy="523220"/>
          </a:xfrm>
          <a:prstGeom prst="rect">
            <a:avLst/>
          </a:prstGeom>
          <a:noFill/>
        </p:spPr>
        <p:txBody>
          <a:bodyPr wrap="square" rtlCol="0">
            <a:spAutoFit/>
          </a:bodyPr>
          <a:lstStyle/>
          <a:p>
            <a:pPr algn="ctr"/>
            <a:r>
              <a:rPr lang="en-GB" sz="2800" b="1" dirty="0" err="1" smtClean="0">
                <a:latin typeface="Arial" charset="0"/>
                <a:ea typeface="Arial" charset="0"/>
                <a:cs typeface="Arial" charset="0"/>
              </a:rPr>
              <a:t>NEUROFISIOLOGIA</a:t>
            </a:r>
            <a:r>
              <a:rPr lang="en-GB" sz="2800" b="1" dirty="0" smtClean="0">
                <a:latin typeface="Arial" charset="0"/>
                <a:ea typeface="Arial" charset="0"/>
                <a:cs typeface="Arial" charset="0"/>
              </a:rPr>
              <a:t> DEL </a:t>
            </a:r>
            <a:r>
              <a:rPr lang="en-GB" sz="2800" b="1" dirty="0" err="1" smtClean="0">
                <a:latin typeface="Arial" charset="0"/>
                <a:ea typeface="Arial" charset="0"/>
                <a:cs typeface="Arial" charset="0"/>
              </a:rPr>
              <a:t>LINGUAGGIO</a:t>
            </a:r>
            <a:endParaRPr lang="en-GB" sz="2800" b="1" dirty="0">
              <a:latin typeface="Arial" charset="0"/>
              <a:ea typeface="Arial" charset="0"/>
              <a:cs typeface="Arial" charset="0"/>
            </a:endParaRPr>
          </a:p>
        </p:txBody>
      </p:sp>
      <p:sp>
        <p:nvSpPr>
          <p:cNvPr id="8" name="CasellaDiTesto 7"/>
          <p:cNvSpPr txBox="1"/>
          <p:nvPr/>
        </p:nvSpPr>
        <p:spPr>
          <a:xfrm>
            <a:off x="3320855" y="2276872"/>
            <a:ext cx="3838871" cy="338554"/>
          </a:xfrm>
          <a:prstGeom prst="rect">
            <a:avLst/>
          </a:prstGeom>
          <a:noFill/>
        </p:spPr>
        <p:txBody>
          <a:bodyPr wrap="none" rtlCol="0">
            <a:spAutoFit/>
          </a:bodyPr>
          <a:lstStyle/>
          <a:p>
            <a:r>
              <a:rPr lang="en-GB" sz="1600" dirty="0">
                <a:latin typeface="Arial" charset="0"/>
                <a:ea typeface="Arial" charset="0"/>
                <a:cs typeface="Arial" charset="0"/>
              </a:rPr>
              <a:t>per le </a:t>
            </a:r>
            <a:r>
              <a:rPr lang="en-GB" sz="1600" dirty="0" err="1">
                <a:latin typeface="Arial" charset="0"/>
                <a:ea typeface="Arial" charset="0"/>
                <a:cs typeface="Arial" charset="0"/>
              </a:rPr>
              <a:t>lezioni</a:t>
            </a:r>
            <a:r>
              <a:rPr lang="en-GB" sz="1600" dirty="0">
                <a:latin typeface="Arial" charset="0"/>
                <a:ea typeface="Arial" charset="0"/>
                <a:cs typeface="Arial" charset="0"/>
              </a:rPr>
              <a:t> del prof. P. Paolo </a:t>
            </a:r>
            <a:r>
              <a:rPr lang="en-GB" sz="1600" dirty="0" err="1">
                <a:latin typeface="Arial" charset="0"/>
                <a:ea typeface="Arial" charset="0"/>
                <a:cs typeface="Arial" charset="0"/>
              </a:rPr>
              <a:t>Battaglini</a:t>
            </a:r>
            <a:endParaRPr lang="en-GB" sz="1600" dirty="0">
              <a:latin typeface="Arial" charset="0"/>
              <a:ea typeface="Arial" charset="0"/>
              <a:cs typeface="Arial" charset="0"/>
            </a:endParaRPr>
          </a:p>
        </p:txBody>
      </p:sp>
      <p:sp>
        <p:nvSpPr>
          <p:cNvPr id="9" name="CasellaDiTesto 8"/>
          <p:cNvSpPr txBox="1"/>
          <p:nvPr/>
        </p:nvSpPr>
        <p:spPr>
          <a:xfrm>
            <a:off x="4783461" y="2852936"/>
            <a:ext cx="697627" cy="369332"/>
          </a:xfrm>
          <a:prstGeom prst="rect">
            <a:avLst/>
          </a:prstGeom>
          <a:noFill/>
          <a:ln>
            <a:solidFill>
              <a:schemeClr val="bg2"/>
            </a:solidFill>
          </a:ln>
        </p:spPr>
        <p:txBody>
          <a:bodyPr wrap="none" rtlCol="0">
            <a:spAutoFit/>
          </a:bodyPr>
          <a:lstStyle/>
          <a:p>
            <a:r>
              <a:rPr lang="it-IT" sz="1800" b="1">
                <a:latin typeface="Arial" charset="0"/>
                <a:ea typeface="Arial" charset="0"/>
                <a:cs typeface="Arial" charset="0"/>
              </a:rPr>
              <a:t>v </a:t>
            </a:r>
            <a:r>
              <a:rPr lang="it-IT" sz="1800" b="1" smtClean="0">
                <a:latin typeface="Arial" charset="0"/>
                <a:ea typeface="Arial" charset="0"/>
                <a:cs typeface="Arial" charset="0"/>
              </a:rPr>
              <a:t>1.2</a:t>
            </a:r>
            <a:endParaRPr lang="it-IT" sz="1800" b="1" dirty="0">
              <a:latin typeface="Arial" charset="0"/>
              <a:ea typeface="Arial" charset="0"/>
              <a:cs typeface="Arial" charset="0"/>
            </a:endParaRPr>
          </a:p>
        </p:txBody>
      </p:sp>
      <p:sp>
        <p:nvSpPr>
          <p:cNvPr id="13" name="CasellaDiTesto 12"/>
          <p:cNvSpPr txBox="1"/>
          <p:nvPr/>
        </p:nvSpPr>
        <p:spPr>
          <a:xfrm>
            <a:off x="390972" y="5910371"/>
            <a:ext cx="6419193" cy="830997"/>
          </a:xfrm>
          <a:prstGeom prst="rect">
            <a:avLst/>
          </a:prstGeom>
          <a:noFill/>
        </p:spPr>
        <p:txBody>
          <a:bodyPr wrap="none" rtlCol="0">
            <a:spAutoFit/>
          </a:bodyPr>
          <a:lstStyle/>
          <a:p>
            <a:r>
              <a:rPr lang="it-IT" altLang="it-IT" sz="1600" dirty="0" err="1" smtClean="0">
                <a:latin typeface="Arial" charset="0"/>
              </a:rPr>
              <a:t>Purves</a:t>
            </a:r>
            <a:r>
              <a:rPr lang="it-IT" altLang="it-IT" sz="1600" dirty="0" smtClean="0">
                <a:latin typeface="Arial" charset="0"/>
              </a:rPr>
              <a:t> et al., NEUROSCIENZE, Zanichelli</a:t>
            </a:r>
          </a:p>
          <a:p>
            <a:r>
              <a:rPr lang="it-IT" altLang="it-IT" sz="1600" dirty="0" smtClean="0">
                <a:latin typeface="Arial" charset="0"/>
              </a:rPr>
              <a:t>Conti, FISIOLOGIA MEDICA, </a:t>
            </a:r>
            <a:r>
              <a:rPr lang="it-IT" altLang="it-IT" sz="1600" dirty="0" err="1" smtClean="0">
                <a:latin typeface="Arial" charset="0"/>
              </a:rPr>
              <a:t>Edi</a:t>
            </a:r>
            <a:r>
              <a:rPr lang="it-IT" altLang="it-IT" sz="1600" dirty="0" smtClean="0">
                <a:latin typeface="Arial" charset="0"/>
              </a:rPr>
              <a:t>-Ermes</a:t>
            </a:r>
          </a:p>
          <a:p>
            <a:r>
              <a:rPr lang="it-IT" altLang="it-IT" sz="1600" dirty="0" smtClean="0">
                <a:latin typeface="Arial" charset="0"/>
              </a:rPr>
              <a:t>Kandel et al., </a:t>
            </a:r>
            <a:r>
              <a:rPr lang="it-IT" altLang="it-IT" sz="1600" dirty="0" err="1" smtClean="0">
                <a:latin typeface="Arial" charset="0"/>
              </a:rPr>
              <a:t>PRICIPLES</a:t>
            </a:r>
            <a:r>
              <a:rPr lang="it-IT" altLang="it-IT" sz="1600" dirty="0" smtClean="0">
                <a:latin typeface="Arial" charset="0"/>
              </a:rPr>
              <a:t> OF </a:t>
            </a:r>
            <a:r>
              <a:rPr lang="it-IT" altLang="it-IT" sz="1600" dirty="0" err="1" smtClean="0">
                <a:latin typeface="Arial" charset="0"/>
              </a:rPr>
              <a:t>NEURONAL</a:t>
            </a:r>
            <a:r>
              <a:rPr lang="it-IT" altLang="it-IT" sz="1600" dirty="0" smtClean="0">
                <a:latin typeface="Arial" charset="0"/>
              </a:rPr>
              <a:t> </a:t>
            </a:r>
            <a:r>
              <a:rPr lang="it-IT" altLang="it-IT" sz="1600" dirty="0" err="1" smtClean="0">
                <a:latin typeface="Arial" charset="0"/>
              </a:rPr>
              <a:t>SCIENCES</a:t>
            </a:r>
            <a:r>
              <a:rPr lang="it-IT" altLang="it-IT" sz="1600" dirty="0" smtClean="0">
                <a:latin typeface="Arial" charset="0"/>
              </a:rPr>
              <a:t>, Mc </a:t>
            </a:r>
            <a:r>
              <a:rPr lang="it-IT" altLang="it-IT" sz="1600" dirty="0" err="1" smtClean="0">
                <a:latin typeface="Arial" charset="0"/>
              </a:rPr>
              <a:t>Graw</a:t>
            </a:r>
            <a:r>
              <a:rPr lang="it-IT" altLang="it-IT" sz="1600" dirty="0" smtClean="0">
                <a:latin typeface="Arial" charset="0"/>
              </a:rPr>
              <a:t> Hill</a:t>
            </a:r>
            <a:endParaRPr lang="it-IT" altLang="it-IT" sz="1600" dirty="0">
              <a:latin typeface="Arial" charset="0"/>
            </a:endParaRPr>
          </a:p>
        </p:txBody>
      </p:sp>
      <p:sp>
        <p:nvSpPr>
          <p:cNvPr id="5" name="CasellaDiTesto 4"/>
          <p:cNvSpPr txBox="1"/>
          <p:nvPr/>
        </p:nvSpPr>
        <p:spPr>
          <a:xfrm>
            <a:off x="2047157" y="6597352"/>
            <a:ext cx="184731" cy="400110"/>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1462491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6" name="Group 36"/>
          <p:cNvGraphicFramePr>
            <a:graphicFrameLocks noGrp="1"/>
          </p:cNvGraphicFramePr>
          <p:nvPr/>
        </p:nvGraphicFramePr>
        <p:xfrm>
          <a:off x="571500" y="1768475"/>
          <a:ext cx="9144000" cy="3322638"/>
        </p:xfrm>
        <a:graphic>
          <a:graphicData uri="http://schemas.openxmlformats.org/drawingml/2006/table">
            <a:tbl>
              <a:tblPr/>
              <a:tblGrid>
                <a:gridCol w="9144000"/>
              </a:tblGrid>
              <a:tr h="519113">
                <a:tc>
                  <a:txBody>
                    <a:bodyPr/>
                    <a:lstStyle>
                      <a:lvl1pPr algn="l" eaLnBrk="0" hangingPunct="0">
                        <a:spcBef>
                          <a:spcPct val="20000"/>
                        </a:spcBef>
                        <a:defRPr kumimoji="1" sz="2800">
                          <a:solidFill>
                            <a:schemeClr val="tx1"/>
                          </a:solidFill>
                          <a:latin typeface="Arial" charset="0"/>
                          <a:ea typeface="新細明體" charset="-120"/>
                        </a:defRPr>
                      </a:lvl1pPr>
                      <a:lvl2pPr marL="742950" indent="-285750" algn="l" eaLnBrk="0" hangingPunct="0">
                        <a:spcBef>
                          <a:spcPct val="20000"/>
                        </a:spcBef>
                        <a:defRPr kumimoji="1" sz="2400">
                          <a:solidFill>
                            <a:schemeClr val="tx1"/>
                          </a:solidFill>
                          <a:latin typeface="Arial" charset="0"/>
                          <a:ea typeface="新細明體" charset="-120"/>
                        </a:defRPr>
                      </a:lvl2pPr>
                      <a:lvl3pPr marL="1143000" indent="-228600" algn="l" eaLnBrk="0" hangingPunct="0">
                        <a:spcBef>
                          <a:spcPct val="20000"/>
                        </a:spcBef>
                        <a:defRPr kumimoji="1" sz="2000">
                          <a:solidFill>
                            <a:schemeClr val="tx1"/>
                          </a:solidFill>
                          <a:latin typeface="Arial" charset="0"/>
                          <a:ea typeface="新細明體" charset="-120"/>
                        </a:defRPr>
                      </a:lvl3pPr>
                      <a:lvl4pPr marL="1600200" indent="-228600" algn="l" eaLnBrk="0" hangingPunct="0">
                        <a:spcBef>
                          <a:spcPct val="20000"/>
                        </a:spcBef>
                        <a:defRPr kumimoji="1">
                          <a:solidFill>
                            <a:schemeClr val="tx1"/>
                          </a:solidFill>
                          <a:latin typeface="Arial" charset="0"/>
                          <a:ea typeface="新細明體" charset="-120"/>
                        </a:defRPr>
                      </a:lvl4pPr>
                      <a:lvl5pPr marL="2057400" indent="-228600" algn="l" eaLnBrk="0" hangingPunct="0">
                        <a:spcBef>
                          <a:spcPct val="20000"/>
                        </a:spcBef>
                        <a:defRPr kumimoji="1">
                          <a:solidFill>
                            <a:schemeClr val="tx1"/>
                          </a:solidFill>
                          <a:latin typeface="Arial" charset="0"/>
                          <a:ea typeface="新細明體" charset="-120"/>
                        </a:defRPr>
                      </a:lvl5pPr>
                      <a:lvl6pPr marL="2514600" indent="-228600" eaLnBrk="0" fontAlgn="base" hangingPunct="0">
                        <a:spcBef>
                          <a:spcPct val="20000"/>
                        </a:spcBef>
                        <a:spcAft>
                          <a:spcPct val="0"/>
                        </a:spcAft>
                        <a:defRPr kumimoji="1">
                          <a:solidFill>
                            <a:schemeClr val="tx1"/>
                          </a:solidFill>
                          <a:latin typeface="Arial" charset="0"/>
                          <a:ea typeface="新細明體" charset="-120"/>
                        </a:defRPr>
                      </a:lvl6pPr>
                      <a:lvl7pPr marL="2971800" indent="-228600" eaLnBrk="0" fontAlgn="base" hangingPunct="0">
                        <a:spcBef>
                          <a:spcPct val="20000"/>
                        </a:spcBef>
                        <a:spcAft>
                          <a:spcPct val="0"/>
                        </a:spcAft>
                        <a:defRPr kumimoji="1">
                          <a:solidFill>
                            <a:schemeClr val="tx1"/>
                          </a:solidFill>
                          <a:latin typeface="Arial" charset="0"/>
                          <a:ea typeface="新細明體" charset="-120"/>
                        </a:defRPr>
                      </a:lvl7pPr>
                      <a:lvl8pPr marL="3429000" indent="-228600" eaLnBrk="0" fontAlgn="base" hangingPunct="0">
                        <a:spcBef>
                          <a:spcPct val="20000"/>
                        </a:spcBef>
                        <a:spcAft>
                          <a:spcPct val="0"/>
                        </a:spcAft>
                        <a:defRPr kumimoji="1">
                          <a:solidFill>
                            <a:schemeClr val="tx1"/>
                          </a:solidFill>
                          <a:latin typeface="Arial" charset="0"/>
                          <a:ea typeface="新細明體" charset="-120"/>
                        </a:defRPr>
                      </a:lvl8pPr>
                      <a:lvl9pPr marL="3886200" indent="-228600" eaLnBrk="0" fontAlgn="base" hangingPunct="0">
                        <a:spcBef>
                          <a:spcPct val="2000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it-IT" sz="2800" b="0" i="0" u="none" strike="noStrike" cap="none" normalizeH="0" baseline="0">
                        <a:ln>
                          <a:noFill/>
                        </a:ln>
                        <a:solidFill>
                          <a:schemeClr val="tx1"/>
                        </a:solidFill>
                        <a:effectLst/>
                        <a:latin typeface="Arial" charset="0"/>
                        <a:ea typeface="新細明體" charset="-120"/>
                      </a:endParaRPr>
                    </a:p>
                  </a:txBody>
                  <a:tcPr horzOverflow="overflow">
                    <a:lnL>
                      <a:noFill/>
                    </a:lnL>
                    <a:lnR>
                      <a:noFill/>
                    </a:lnR>
                    <a:lnT>
                      <a:noFill/>
                    </a:lnT>
                    <a:lnB>
                      <a:noFill/>
                    </a:lnB>
                    <a:lnTlToBr>
                      <a:noFill/>
                    </a:lnTlToBr>
                    <a:lnBlToTr>
                      <a:noFill/>
                    </a:lnBlToTr>
                    <a:noFill/>
                  </a:tcPr>
                </a:tc>
              </a:tr>
              <a:tr h="2803525">
                <a:tc>
                  <a:txBody>
                    <a:bodyPr/>
                    <a:lstStyle>
                      <a:lvl1pPr algn="l" eaLnBrk="0" hangingPunct="0">
                        <a:spcBef>
                          <a:spcPct val="20000"/>
                        </a:spcBef>
                        <a:defRPr kumimoji="1" sz="2800">
                          <a:solidFill>
                            <a:schemeClr val="tx1"/>
                          </a:solidFill>
                          <a:latin typeface="Arial" charset="0"/>
                          <a:ea typeface="新細明體" charset="-120"/>
                        </a:defRPr>
                      </a:lvl1pPr>
                      <a:lvl2pPr marL="742950" indent="-285750" algn="l" eaLnBrk="0" hangingPunct="0">
                        <a:spcBef>
                          <a:spcPct val="20000"/>
                        </a:spcBef>
                        <a:defRPr kumimoji="1" sz="2400">
                          <a:solidFill>
                            <a:schemeClr val="tx1"/>
                          </a:solidFill>
                          <a:latin typeface="Arial" charset="0"/>
                          <a:ea typeface="新細明體" charset="-120"/>
                        </a:defRPr>
                      </a:lvl2pPr>
                      <a:lvl3pPr marL="1143000" indent="-228600" algn="l" eaLnBrk="0" hangingPunct="0">
                        <a:spcBef>
                          <a:spcPct val="20000"/>
                        </a:spcBef>
                        <a:defRPr kumimoji="1" sz="2000">
                          <a:solidFill>
                            <a:schemeClr val="tx1"/>
                          </a:solidFill>
                          <a:latin typeface="Arial" charset="0"/>
                          <a:ea typeface="新細明體" charset="-120"/>
                        </a:defRPr>
                      </a:lvl3pPr>
                      <a:lvl4pPr marL="1600200" indent="-228600" algn="l" eaLnBrk="0" hangingPunct="0">
                        <a:spcBef>
                          <a:spcPct val="20000"/>
                        </a:spcBef>
                        <a:defRPr kumimoji="1">
                          <a:solidFill>
                            <a:schemeClr val="tx1"/>
                          </a:solidFill>
                          <a:latin typeface="Arial" charset="0"/>
                          <a:ea typeface="新細明體" charset="-120"/>
                        </a:defRPr>
                      </a:lvl4pPr>
                      <a:lvl5pPr marL="2057400" indent="-228600" algn="l" eaLnBrk="0" hangingPunct="0">
                        <a:spcBef>
                          <a:spcPct val="20000"/>
                        </a:spcBef>
                        <a:defRPr kumimoji="1">
                          <a:solidFill>
                            <a:schemeClr val="tx1"/>
                          </a:solidFill>
                          <a:latin typeface="Arial" charset="0"/>
                          <a:ea typeface="新細明體" charset="-120"/>
                        </a:defRPr>
                      </a:lvl5pPr>
                      <a:lvl6pPr marL="2514600" indent="-228600" eaLnBrk="0" fontAlgn="base" hangingPunct="0">
                        <a:spcBef>
                          <a:spcPct val="20000"/>
                        </a:spcBef>
                        <a:spcAft>
                          <a:spcPct val="0"/>
                        </a:spcAft>
                        <a:defRPr kumimoji="1">
                          <a:solidFill>
                            <a:schemeClr val="tx1"/>
                          </a:solidFill>
                          <a:latin typeface="Arial" charset="0"/>
                          <a:ea typeface="新細明體" charset="-120"/>
                        </a:defRPr>
                      </a:lvl6pPr>
                      <a:lvl7pPr marL="2971800" indent="-228600" eaLnBrk="0" fontAlgn="base" hangingPunct="0">
                        <a:spcBef>
                          <a:spcPct val="20000"/>
                        </a:spcBef>
                        <a:spcAft>
                          <a:spcPct val="0"/>
                        </a:spcAft>
                        <a:defRPr kumimoji="1">
                          <a:solidFill>
                            <a:schemeClr val="tx1"/>
                          </a:solidFill>
                          <a:latin typeface="Arial" charset="0"/>
                          <a:ea typeface="新細明體" charset="-120"/>
                        </a:defRPr>
                      </a:lvl7pPr>
                      <a:lvl8pPr marL="3429000" indent="-228600" eaLnBrk="0" fontAlgn="base" hangingPunct="0">
                        <a:spcBef>
                          <a:spcPct val="20000"/>
                        </a:spcBef>
                        <a:spcAft>
                          <a:spcPct val="0"/>
                        </a:spcAft>
                        <a:defRPr kumimoji="1">
                          <a:solidFill>
                            <a:schemeClr val="tx1"/>
                          </a:solidFill>
                          <a:latin typeface="Arial" charset="0"/>
                          <a:ea typeface="新細明體" charset="-120"/>
                        </a:defRPr>
                      </a:lvl8pPr>
                      <a:lvl9pPr marL="3886200" indent="-228600" eaLnBrk="0" fontAlgn="base" hangingPunct="0">
                        <a:spcBef>
                          <a:spcPct val="2000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it-IT" sz="2800" b="0" i="0" u="none" strike="noStrike" cap="none" normalizeH="0" baseline="0">
                        <a:ln>
                          <a:noFill/>
                        </a:ln>
                        <a:solidFill>
                          <a:schemeClr val="tx1"/>
                        </a:solidFill>
                        <a:effectLst/>
                        <a:latin typeface="Arial" charset="0"/>
                        <a:ea typeface="新細明體" charset="-120"/>
                      </a:endParaRPr>
                    </a:p>
                  </a:txBody>
                  <a:tcPr horzOverflow="overflow">
                    <a:lnL>
                      <a:noFill/>
                    </a:lnL>
                    <a:lnR>
                      <a:noFill/>
                    </a:lnR>
                    <a:lnT>
                      <a:noFill/>
                    </a:lnT>
                    <a:lnB>
                      <a:noFill/>
                    </a:lnB>
                    <a:lnTlToBr>
                      <a:noFill/>
                    </a:lnTlToBr>
                    <a:lnBlToTr>
                      <a:noFill/>
                    </a:lnBlToTr>
                    <a:noFill/>
                  </a:tcPr>
                </a:tc>
              </a:tr>
            </a:tbl>
          </a:graphicData>
        </a:graphic>
      </p:graphicFrame>
      <p:graphicFrame>
        <p:nvGraphicFramePr>
          <p:cNvPr id="39942" name="Group 6"/>
          <p:cNvGraphicFramePr>
            <a:graphicFrameLocks noGrp="1"/>
          </p:cNvGraphicFramePr>
          <p:nvPr/>
        </p:nvGraphicFramePr>
        <p:xfrm>
          <a:off x="581025" y="2287589"/>
          <a:ext cx="9124950" cy="2801303"/>
        </p:xfrm>
        <a:graphic>
          <a:graphicData uri="http://schemas.openxmlformats.org/drawingml/2006/table">
            <a:tbl>
              <a:tblPr/>
              <a:tblGrid>
                <a:gridCol w="9124950"/>
              </a:tblGrid>
              <a:tr h="2293938">
                <a:tc>
                  <a:txBody>
                    <a:bodyPr/>
                    <a:lstStyle>
                      <a:lvl1pPr algn="l" eaLnBrk="0" hangingPunct="0">
                        <a:spcBef>
                          <a:spcPct val="20000"/>
                        </a:spcBef>
                        <a:defRPr kumimoji="1" sz="2800">
                          <a:solidFill>
                            <a:schemeClr val="tx1"/>
                          </a:solidFill>
                          <a:latin typeface="Arial" charset="0"/>
                          <a:ea typeface="新細明體" charset="-120"/>
                        </a:defRPr>
                      </a:lvl1pPr>
                      <a:lvl2pPr marL="742950" indent="-285750" algn="l" eaLnBrk="0" hangingPunct="0">
                        <a:spcBef>
                          <a:spcPct val="20000"/>
                        </a:spcBef>
                        <a:defRPr kumimoji="1" sz="2400">
                          <a:solidFill>
                            <a:schemeClr val="tx1"/>
                          </a:solidFill>
                          <a:latin typeface="Arial" charset="0"/>
                          <a:ea typeface="新細明體" charset="-120"/>
                        </a:defRPr>
                      </a:lvl2pPr>
                      <a:lvl3pPr marL="1143000" indent="-228600" algn="l" eaLnBrk="0" hangingPunct="0">
                        <a:spcBef>
                          <a:spcPct val="20000"/>
                        </a:spcBef>
                        <a:defRPr kumimoji="1" sz="2000">
                          <a:solidFill>
                            <a:schemeClr val="tx1"/>
                          </a:solidFill>
                          <a:latin typeface="Arial" charset="0"/>
                          <a:ea typeface="新細明體" charset="-120"/>
                        </a:defRPr>
                      </a:lvl3pPr>
                      <a:lvl4pPr marL="1600200" indent="-228600" algn="l" eaLnBrk="0" hangingPunct="0">
                        <a:spcBef>
                          <a:spcPct val="20000"/>
                        </a:spcBef>
                        <a:defRPr kumimoji="1">
                          <a:solidFill>
                            <a:schemeClr val="tx1"/>
                          </a:solidFill>
                          <a:latin typeface="Arial" charset="0"/>
                          <a:ea typeface="新細明體" charset="-120"/>
                        </a:defRPr>
                      </a:lvl4pPr>
                      <a:lvl5pPr marL="2057400" indent="-228600" algn="l" eaLnBrk="0" hangingPunct="0">
                        <a:spcBef>
                          <a:spcPct val="20000"/>
                        </a:spcBef>
                        <a:defRPr kumimoji="1">
                          <a:solidFill>
                            <a:schemeClr val="tx1"/>
                          </a:solidFill>
                          <a:latin typeface="Arial" charset="0"/>
                          <a:ea typeface="新細明體" charset="-120"/>
                        </a:defRPr>
                      </a:lvl5pPr>
                      <a:lvl6pPr marL="2514600" indent="-228600" eaLnBrk="0" fontAlgn="base" hangingPunct="0">
                        <a:spcBef>
                          <a:spcPct val="20000"/>
                        </a:spcBef>
                        <a:spcAft>
                          <a:spcPct val="0"/>
                        </a:spcAft>
                        <a:defRPr kumimoji="1">
                          <a:solidFill>
                            <a:schemeClr val="tx1"/>
                          </a:solidFill>
                          <a:latin typeface="Arial" charset="0"/>
                          <a:ea typeface="新細明體" charset="-120"/>
                        </a:defRPr>
                      </a:lvl6pPr>
                      <a:lvl7pPr marL="2971800" indent="-228600" eaLnBrk="0" fontAlgn="base" hangingPunct="0">
                        <a:spcBef>
                          <a:spcPct val="20000"/>
                        </a:spcBef>
                        <a:spcAft>
                          <a:spcPct val="0"/>
                        </a:spcAft>
                        <a:defRPr kumimoji="1">
                          <a:solidFill>
                            <a:schemeClr val="tx1"/>
                          </a:solidFill>
                          <a:latin typeface="Arial" charset="0"/>
                          <a:ea typeface="新細明體" charset="-120"/>
                        </a:defRPr>
                      </a:lvl7pPr>
                      <a:lvl8pPr marL="3429000" indent="-228600" eaLnBrk="0" fontAlgn="base" hangingPunct="0">
                        <a:spcBef>
                          <a:spcPct val="20000"/>
                        </a:spcBef>
                        <a:spcAft>
                          <a:spcPct val="0"/>
                        </a:spcAft>
                        <a:defRPr kumimoji="1">
                          <a:solidFill>
                            <a:schemeClr val="tx1"/>
                          </a:solidFill>
                          <a:latin typeface="Arial" charset="0"/>
                          <a:ea typeface="新細明體" charset="-120"/>
                        </a:defRPr>
                      </a:lvl8pPr>
                      <a:lvl9pPr marL="3886200" indent="-228600" eaLnBrk="0" fontAlgn="base" hangingPunct="0">
                        <a:spcBef>
                          <a:spcPct val="20000"/>
                        </a:spcBef>
                        <a:spcAft>
                          <a:spcPct val="0"/>
                        </a:spcAft>
                        <a:defRPr kumimoji="1">
                          <a:solidFill>
                            <a:schemeClr val="tx1"/>
                          </a:solidFill>
                          <a:latin typeface="Arial"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333333"/>
                          </a:solidFill>
                          <a:effectLst/>
                          <a:latin typeface="Arial" charset="0"/>
                          <a:ea typeface="新細明體" charset="-120"/>
                        </a:rPr>
                        <a:t>  </a:t>
                      </a:r>
                      <a:r>
                        <a:rPr kumimoji="1" lang="en-US" altLang="zh-TW" sz="12700" b="0" i="0" u="none" strike="noStrike" cap="none" normalizeH="0" baseline="0" dirty="0">
                          <a:ln>
                            <a:noFill/>
                          </a:ln>
                          <a:solidFill>
                            <a:srgbClr val="333333"/>
                          </a:solidFill>
                          <a:effectLst/>
                          <a:latin typeface="Arial" charset="0"/>
                          <a:ea typeface="新細明體" charset="-120"/>
                        </a:rPr>
                        <a:t> </a:t>
                      </a:r>
                      <a:r>
                        <a:rPr kumimoji="1" lang="en-US" altLang="zh-TW" sz="1800" b="0" i="0" u="none" strike="noStrike" cap="none" normalizeH="0" baseline="0" dirty="0">
                          <a:ln>
                            <a:noFill/>
                          </a:ln>
                          <a:solidFill>
                            <a:srgbClr val="333333"/>
                          </a:solidFill>
                          <a:effectLst/>
                          <a:latin typeface="Arial" charset="0"/>
                          <a:ea typeface="新細明體" charset="-120"/>
                        </a:rPr>
                        <a:t>                                                                                                                                                             </a:t>
                      </a:r>
                    </a:p>
                  </a:txBody>
                  <a:tcPr anchor="ctr" horzOverflow="overflow">
                    <a:lnL>
                      <a:noFill/>
                    </a:lnL>
                    <a:lnR>
                      <a:noFill/>
                    </a:lnR>
                    <a:lnT>
                      <a:noFill/>
                    </a:lnT>
                    <a:lnB>
                      <a:noFill/>
                    </a:lnB>
                    <a:lnTlToBr>
                      <a:noFill/>
                    </a:lnTlToBr>
                    <a:lnBlToTr>
                      <a:noFill/>
                    </a:lnBlToTr>
                    <a:solidFill>
                      <a:srgbClr val="FFFFFF"/>
                    </a:solidFill>
                  </a:tcPr>
                </a:tc>
              </a:tr>
              <a:tr h="500063">
                <a:tc>
                  <a:txBody>
                    <a:bodyPr/>
                    <a:lstStyle>
                      <a:lvl1pPr algn="l" eaLnBrk="0" hangingPunct="0">
                        <a:spcBef>
                          <a:spcPct val="20000"/>
                        </a:spcBef>
                        <a:defRPr kumimoji="1" sz="2800">
                          <a:solidFill>
                            <a:schemeClr val="tx1"/>
                          </a:solidFill>
                          <a:latin typeface="Arial" charset="0"/>
                          <a:ea typeface="新細明體" charset="-120"/>
                        </a:defRPr>
                      </a:lvl1pPr>
                      <a:lvl2pPr marL="742950" indent="-285750" algn="l" eaLnBrk="0" hangingPunct="0">
                        <a:spcBef>
                          <a:spcPct val="20000"/>
                        </a:spcBef>
                        <a:defRPr kumimoji="1" sz="2400">
                          <a:solidFill>
                            <a:schemeClr val="tx1"/>
                          </a:solidFill>
                          <a:latin typeface="Arial" charset="0"/>
                          <a:ea typeface="新細明體" charset="-120"/>
                        </a:defRPr>
                      </a:lvl2pPr>
                      <a:lvl3pPr marL="1143000" indent="-228600" algn="l" eaLnBrk="0" hangingPunct="0">
                        <a:spcBef>
                          <a:spcPct val="20000"/>
                        </a:spcBef>
                        <a:defRPr kumimoji="1" sz="2000">
                          <a:solidFill>
                            <a:schemeClr val="tx1"/>
                          </a:solidFill>
                          <a:latin typeface="Arial" charset="0"/>
                          <a:ea typeface="新細明體" charset="-120"/>
                        </a:defRPr>
                      </a:lvl3pPr>
                      <a:lvl4pPr marL="1600200" indent="-228600" algn="l" eaLnBrk="0" hangingPunct="0">
                        <a:spcBef>
                          <a:spcPct val="20000"/>
                        </a:spcBef>
                        <a:defRPr kumimoji="1">
                          <a:solidFill>
                            <a:schemeClr val="tx1"/>
                          </a:solidFill>
                          <a:latin typeface="Arial" charset="0"/>
                          <a:ea typeface="新細明體" charset="-120"/>
                        </a:defRPr>
                      </a:lvl4pPr>
                      <a:lvl5pPr marL="2057400" indent="-228600" algn="l" eaLnBrk="0" hangingPunct="0">
                        <a:spcBef>
                          <a:spcPct val="20000"/>
                        </a:spcBef>
                        <a:defRPr kumimoji="1">
                          <a:solidFill>
                            <a:schemeClr val="tx1"/>
                          </a:solidFill>
                          <a:latin typeface="Arial" charset="0"/>
                          <a:ea typeface="新細明體" charset="-120"/>
                        </a:defRPr>
                      </a:lvl5pPr>
                      <a:lvl6pPr marL="2514600" indent="-228600" eaLnBrk="0" fontAlgn="base" hangingPunct="0">
                        <a:spcBef>
                          <a:spcPct val="20000"/>
                        </a:spcBef>
                        <a:spcAft>
                          <a:spcPct val="0"/>
                        </a:spcAft>
                        <a:defRPr kumimoji="1">
                          <a:solidFill>
                            <a:schemeClr val="tx1"/>
                          </a:solidFill>
                          <a:latin typeface="Arial" charset="0"/>
                          <a:ea typeface="新細明體" charset="-120"/>
                        </a:defRPr>
                      </a:lvl6pPr>
                      <a:lvl7pPr marL="2971800" indent="-228600" eaLnBrk="0" fontAlgn="base" hangingPunct="0">
                        <a:spcBef>
                          <a:spcPct val="20000"/>
                        </a:spcBef>
                        <a:spcAft>
                          <a:spcPct val="0"/>
                        </a:spcAft>
                        <a:defRPr kumimoji="1">
                          <a:solidFill>
                            <a:schemeClr val="tx1"/>
                          </a:solidFill>
                          <a:latin typeface="Arial" charset="0"/>
                          <a:ea typeface="新細明體" charset="-120"/>
                        </a:defRPr>
                      </a:lvl7pPr>
                      <a:lvl8pPr marL="3429000" indent="-228600" eaLnBrk="0" fontAlgn="base" hangingPunct="0">
                        <a:spcBef>
                          <a:spcPct val="20000"/>
                        </a:spcBef>
                        <a:spcAft>
                          <a:spcPct val="0"/>
                        </a:spcAft>
                        <a:defRPr kumimoji="1">
                          <a:solidFill>
                            <a:schemeClr val="tx1"/>
                          </a:solidFill>
                          <a:latin typeface="Arial" charset="0"/>
                          <a:ea typeface="新細明體" charset="-120"/>
                        </a:defRPr>
                      </a:lvl8pPr>
                      <a:lvl9pPr marL="3886200" indent="-228600" eaLnBrk="0" fontAlgn="base" hangingPunct="0">
                        <a:spcBef>
                          <a:spcPct val="20000"/>
                        </a:spcBef>
                        <a:spcAft>
                          <a:spcPct val="0"/>
                        </a:spcAft>
                        <a:defRPr kumimoji="1">
                          <a:solidFill>
                            <a:schemeClr val="tx1"/>
                          </a:solidFill>
                          <a:latin typeface="Arial"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it-IT" sz="1200" b="0" i="0" u="none" strike="noStrike" cap="none" normalizeH="0" baseline="0" dirty="0">
                        <a:ln>
                          <a:noFill/>
                        </a:ln>
                        <a:solidFill>
                          <a:schemeClr val="tx1"/>
                        </a:solidFill>
                        <a:effectLst/>
                        <a:latin typeface="Arial" charset="0"/>
                        <a:ea typeface="新細明體" charset="-120"/>
                      </a:endParaRPr>
                    </a:p>
                  </a:txBody>
                  <a:tcPr anchor="ctr" horzOverflow="overflow">
                    <a:lnL>
                      <a:noFill/>
                    </a:lnL>
                    <a:lnR>
                      <a:noFill/>
                    </a:lnR>
                    <a:lnT>
                      <a:noFill/>
                    </a:lnT>
                    <a:lnB>
                      <a:noFill/>
                    </a:lnB>
                    <a:lnTlToBr>
                      <a:noFill/>
                    </a:lnTlToBr>
                    <a:lnBlToTr>
                      <a:noFill/>
                    </a:lnBlToTr>
                    <a:solidFill>
                      <a:srgbClr val="FFFFFF"/>
                    </a:solidFill>
                  </a:tcPr>
                </a:tc>
              </a:tr>
            </a:tbl>
          </a:graphicData>
        </a:graphic>
      </p:graphicFrame>
      <p:pic>
        <p:nvPicPr>
          <p:cNvPr id="6152" name="Picture 13" descr="01x04"/>
          <p:cNvPicPr>
            <a:picLocks noChangeAspect="1" noChangeArrowheads="1"/>
          </p:cNvPicPr>
          <p:nvPr/>
        </p:nvPicPr>
        <p:blipFill rotWithShape="1">
          <a:blip r:embed="rId3">
            <a:extLst>
              <a:ext uri="{28A0092B-C50C-407E-A947-70E740481C1C}">
                <a14:useLocalDpi xmlns:a14="http://schemas.microsoft.com/office/drawing/2010/main" val="0"/>
              </a:ext>
            </a:extLst>
          </a:blip>
          <a:srcRect t="47924" r="50536"/>
          <a:stretch/>
        </p:blipFill>
        <p:spPr bwMode="auto">
          <a:xfrm>
            <a:off x="599346" y="260648"/>
            <a:ext cx="7712507"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6153076" y="6525345"/>
            <a:ext cx="3807068" cy="276999"/>
          </a:xfrm>
          <a:prstGeom prst="rect">
            <a:avLst/>
          </a:prstGeom>
          <a:noFill/>
        </p:spPr>
        <p:txBody>
          <a:bodyPr wrap="none" rtlCol="0">
            <a:spAutoFit/>
          </a:bodyPr>
          <a:lstStyle/>
          <a:p>
            <a:r>
              <a:rPr lang="it-IT" sz="1200" dirty="0">
                <a:latin typeface="Arial" charset="0"/>
                <a:ea typeface="Arial" charset="0"/>
                <a:cs typeface="Arial" charset="0"/>
              </a:rPr>
              <a:t>Da </a:t>
            </a:r>
            <a:r>
              <a:rPr lang="it-IT" sz="1200" dirty="0">
                <a:ea typeface="Arial" charset="0"/>
                <a:cs typeface="Arial" charset="0"/>
              </a:rPr>
              <a:t>Kandel</a:t>
            </a:r>
            <a:r>
              <a:rPr lang="it-IT" sz="1200" dirty="0">
                <a:latin typeface="Arial" charset="0"/>
                <a:ea typeface="Arial" charset="0"/>
                <a:cs typeface="Arial" charset="0"/>
              </a:rPr>
              <a:t> et al., </a:t>
            </a:r>
            <a:r>
              <a:rPr lang="it-IT" sz="1200" dirty="0" err="1">
                <a:ea typeface="Arial" charset="0"/>
                <a:cs typeface="Arial" charset="0"/>
              </a:rPr>
              <a:t>Principles</a:t>
            </a:r>
            <a:r>
              <a:rPr lang="it-IT" sz="1200" dirty="0">
                <a:ea typeface="Arial" charset="0"/>
                <a:cs typeface="Arial" charset="0"/>
              </a:rPr>
              <a:t> of </a:t>
            </a:r>
            <a:r>
              <a:rPr lang="it-IT" sz="1200" dirty="0" err="1">
                <a:ea typeface="Arial" charset="0"/>
                <a:cs typeface="Arial" charset="0"/>
              </a:rPr>
              <a:t>Neuronal</a:t>
            </a:r>
            <a:r>
              <a:rPr lang="it-IT" sz="1200" dirty="0">
                <a:ea typeface="Arial" charset="0"/>
                <a:cs typeface="Arial" charset="0"/>
              </a:rPr>
              <a:t> </a:t>
            </a:r>
            <a:r>
              <a:rPr lang="it-IT" sz="1200" dirty="0" err="1">
                <a:ea typeface="Arial" charset="0"/>
                <a:cs typeface="Arial" charset="0"/>
              </a:rPr>
              <a:t>Sciences</a:t>
            </a:r>
            <a:endParaRPr lang="it-IT" sz="1200" dirty="0">
              <a:latin typeface="Arial" charset="0"/>
              <a:ea typeface="Arial" charset="0"/>
              <a:cs typeface="Arial" charset="0"/>
            </a:endParaRPr>
          </a:p>
        </p:txBody>
      </p:sp>
      <p:pic>
        <p:nvPicPr>
          <p:cNvPr id="6" name="Picture 13" descr="01x04"/>
          <p:cNvPicPr>
            <a:picLocks noChangeAspect="1" noChangeArrowheads="1"/>
          </p:cNvPicPr>
          <p:nvPr/>
        </p:nvPicPr>
        <p:blipFill rotWithShape="1">
          <a:blip r:embed="rId3">
            <a:extLst>
              <a:ext uri="{28A0092B-C50C-407E-A947-70E740481C1C}">
                <a14:useLocalDpi xmlns:a14="http://schemas.microsoft.com/office/drawing/2010/main" val="0"/>
              </a:ext>
            </a:extLst>
          </a:blip>
          <a:srcRect l="49767" t="67691"/>
          <a:stretch/>
        </p:blipFill>
        <p:spPr bwMode="auto">
          <a:xfrm>
            <a:off x="5219701" y="4775200"/>
            <a:ext cx="4211315" cy="172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p:nvPr/>
        </p:nvSpPr>
        <p:spPr>
          <a:xfrm>
            <a:off x="571500" y="-27384"/>
            <a:ext cx="9144000" cy="830997"/>
          </a:xfrm>
          <a:prstGeom prst="rect">
            <a:avLst/>
          </a:prstGeom>
          <a:noFill/>
        </p:spPr>
        <p:txBody>
          <a:bodyPr wrap="square" rtlCol="0">
            <a:spAutoFit/>
          </a:bodyPr>
          <a:lstStyle/>
          <a:p>
            <a:pPr algn="ctr"/>
            <a:r>
              <a:rPr lang="it-IT" sz="2400" dirty="0">
                <a:latin typeface="Arial" charset="0"/>
                <a:ea typeface="Arial" charset="0"/>
                <a:cs typeface="Arial" charset="0"/>
              </a:rPr>
              <a:t>CONNESSIONI FRA LE PRINCIPALI AREE COINVOLTE NEL LINGUAGGIO</a:t>
            </a:r>
          </a:p>
        </p:txBody>
      </p:sp>
    </p:spTree>
    <p:extLst>
      <p:ext uri="{BB962C8B-B14F-4D97-AF65-F5344CB8AC3E}">
        <p14:creationId xmlns:p14="http://schemas.microsoft.com/office/powerpoint/2010/main" val="2123600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bro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836712"/>
            <a:ext cx="9087837" cy="311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71501" y="47626"/>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cap="all" dirty="0"/>
              <a:t>Area di </a:t>
            </a:r>
            <a:r>
              <a:rPr lang="en-GB" altLang="it-IT" sz="2400" cap="all" dirty="0" err="1"/>
              <a:t>Broca</a:t>
            </a:r>
            <a:endParaRPr lang="en-GB" altLang="it-IT" sz="2400" cap="all" dirty="0"/>
          </a:p>
        </p:txBody>
      </p:sp>
      <p:sp>
        <p:nvSpPr>
          <p:cNvPr id="2" name="CasellaDiTesto 1"/>
          <p:cNvSpPr txBox="1"/>
          <p:nvPr/>
        </p:nvSpPr>
        <p:spPr>
          <a:xfrm>
            <a:off x="2696391" y="4293096"/>
            <a:ext cx="5075428" cy="2123658"/>
          </a:xfrm>
          <a:prstGeom prst="rect">
            <a:avLst/>
          </a:prstGeom>
          <a:noFill/>
        </p:spPr>
        <p:txBody>
          <a:bodyPr wrap="none" rtlCol="0">
            <a:spAutoFit/>
          </a:bodyPr>
          <a:lstStyle/>
          <a:p>
            <a:r>
              <a:rPr lang="it-IT" sz="1800" dirty="0">
                <a:latin typeface="Arial" charset="0"/>
                <a:ea typeface="Arial" charset="0"/>
                <a:cs typeface="Arial" charset="0"/>
              </a:rPr>
              <a:t>AFASIA DI </a:t>
            </a:r>
            <a:r>
              <a:rPr lang="it-IT" sz="1800" dirty="0" err="1">
                <a:latin typeface="Arial" charset="0"/>
                <a:ea typeface="Arial" charset="0"/>
                <a:cs typeface="Arial" charset="0"/>
              </a:rPr>
              <a:t>BROCA</a:t>
            </a:r>
            <a:r>
              <a:rPr lang="it-IT" sz="1800" dirty="0">
                <a:latin typeface="Arial" charset="0"/>
                <a:ea typeface="Arial" charset="0"/>
                <a:cs typeface="Arial" charset="0"/>
              </a:rPr>
              <a:t> (MOTORIA, ESPRESSIVA):</a:t>
            </a:r>
          </a:p>
          <a:p>
            <a:endParaRPr lang="it-IT" sz="1800" dirty="0">
              <a:latin typeface="Arial" charset="0"/>
              <a:ea typeface="Arial" charset="0"/>
              <a:cs typeface="Arial" charset="0"/>
            </a:endParaRPr>
          </a:p>
          <a:p>
            <a:r>
              <a:rPr lang="it-IT" sz="1600" dirty="0">
                <a:latin typeface="Arial" charset="0"/>
                <a:ea typeface="Arial" charset="0"/>
                <a:cs typeface="Arial" charset="0"/>
              </a:rPr>
              <a:t>Discorso esitante</a:t>
            </a:r>
          </a:p>
          <a:p>
            <a:r>
              <a:rPr lang="it-IT" sz="1600" dirty="0">
                <a:latin typeface="Arial" charset="0"/>
                <a:ea typeface="Arial" charset="0"/>
                <a:cs typeface="Arial" charset="0"/>
              </a:rPr>
              <a:t>Tendenza a ripetere frasi o parole (perseveranza)</a:t>
            </a:r>
          </a:p>
          <a:p>
            <a:r>
              <a:rPr lang="it-IT" sz="1600" dirty="0">
                <a:latin typeface="Arial" charset="0"/>
                <a:ea typeface="Arial" charset="0"/>
                <a:cs typeface="Arial" charset="0"/>
              </a:rPr>
              <a:t>Sintassi confusa</a:t>
            </a:r>
          </a:p>
          <a:p>
            <a:r>
              <a:rPr lang="it-IT" sz="1600" dirty="0">
                <a:latin typeface="Arial" charset="0"/>
                <a:ea typeface="Arial" charset="0"/>
                <a:cs typeface="Arial" charset="0"/>
              </a:rPr>
              <a:t>Grammatica confusa</a:t>
            </a:r>
          </a:p>
          <a:p>
            <a:r>
              <a:rPr lang="it-IT" sz="1600" dirty="0">
                <a:latin typeface="Arial" charset="0"/>
                <a:ea typeface="Arial" charset="0"/>
                <a:cs typeface="Arial" charset="0"/>
              </a:rPr>
              <a:t>Struttura disordinata delle singole parole</a:t>
            </a:r>
          </a:p>
          <a:p>
            <a:r>
              <a:rPr lang="it-IT" sz="1600" dirty="0">
                <a:latin typeface="Arial" charset="0"/>
                <a:ea typeface="Arial" charset="0"/>
                <a:cs typeface="Arial" charset="0"/>
              </a:rPr>
              <a:t>Capacità di comprensione integra</a:t>
            </a:r>
          </a:p>
        </p:txBody>
      </p:sp>
    </p:spTree>
    <p:extLst>
      <p:ext uri="{BB962C8B-B14F-4D97-AF65-F5344CB8AC3E}">
        <p14:creationId xmlns:p14="http://schemas.microsoft.com/office/powerpoint/2010/main" val="173076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71501" y="47626"/>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cap="all" dirty="0"/>
              <a:t>Area di </a:t>
            </a:r>
            <a:r>
              <a:rPr lang="en-GB" altLang="it-IT" sz="2400" cap="all" dirty="0" err="1"/>
              <a:t>Broca</a:t>
            </a:r>
            <a:endParaRPr lang="en-GB" altLang="it-IT" sz="2400" cap="all" dirty="0"/>
          </a:p>
        </p:txBody>
      </p:sp>
      <p:pic>
        <p:nvPicPr>
          <p:cNvPr id="2" name="Immagine 1"/>
          <p:cNvPicPr>
            <a:picLocks noChangeAspect="1"/>
          </p:cNvPicPr>
          <p:nvPr/>
        </p:nvPicPr>
        <p:blipFill>
          <a:blip r:embed="rId3"/>
          <a:stretch>
            <a:fillRect/>
          </a:stretch>
        </p:blipFill>
        <p:spPr>
          <a:xfrm>
            <a:off x="1344794" y="476672"/>
            <a:ext cx="7687139" cy="5760000"/>
          </a:xfrm>
          <a:prstGeom prst="rect">
            <a:avLst/>
          </a:prstGeom>
        </p:spPr>
      </p:pic>
      <p:sp>
        <p:nvSpPr>
          <p:cNvPr id="3" name="CasellaDiTesto 2"/>
          <p:cNvSpPr txBox="1"/>
          <p:nvPr/>
        </p:nvSpPr>
        <p:spPr>
          <a:xfrm>
            <a:off x="0" y="6237312"/>
            <a:ext cx="10287000" cy="338554"/>
          </a:xfrm>
          <a:prstGeom prst="rect">
            <a:avLst/>
          </a:prstGeom>
          <a:noFill/>
        </p:spPr>
        <p:txBody>
          <a:bodyPr wrap="square" rtlCol="0">
            <a:spAutoFit/>
          </a:bodyPr>
          <a:lstStyle/>
          <a:p>
            <a:pPr algn="ctr"/>
            <a:r>
              <a:rPr lang="it-IT" sz="1600" dirty="0">
                <a:solidFill>
                  <a:srgbClr val="0432FF"/>
                </a:solidFill>
                <a:latin typeface="Arial" charset="0"/>
                <a:ea typeface="Arial" charset="0"/>
                <a:cs typeface="Arial" charset="0"/>
              </a:rPr>
              <a:t>Descrizione dell’immagine da parte di un paziente con afasia di </a:t>
            </a:r>
            <a:r>
              <a:rPr lang="it-IT" sz="1600" dirty="0" err="1">
                <a:solidFill>
                  <a:srgbClr val="0432FF"/>
                </a:solidFill>
                <a:latin typeface="Arial" charset="0"/>
                <a:ea typeface="Arial" charset="0"/>
                <a:cs typeface="Arial" charset="0"/>
              </a:rPr>
              <a:t>Broca</a:t>
            </a:r>
            <a:endParaRPr lang="it-IT" sz="1600" dirty="0">
              <a:solidFill>
                <a:srgbClr val="0432FF"/>
              </a:solidFill>
              <a:latin typeface="Arial" charset="0"/>
              <a:ea typeface="Arial" charset="0"/>
              <a:cs typeface="Arial" charset="0"/>
            </a:endParaRPr>
          </a:p>
        </p:txBody>
      </p:sp>
      <p:sp>
        <p:nvSpPr>
          <p:cNvPr id="4" name="CasellaDiTesto 3"/>
          <p:cNvSpPr txBox="1"/>
          <p:nvPr/>
        </p:nvSpPr>
        <p:spPr>
          <a:xfrm>
            <a:off x="2706620" y="6597352"/>
            <a:ext cx="7696338" cy="261610"/>
          </a:xfrm>
          <a:prstGeom prst="rect">
            <a:avLst/>
          </a:prstGeom>
          <a:noFill/>
        </p:spPr>
        <p:txBody>
          <a:bodyPr wrap="none" rtlCol="0">
            <a:spAutoFit/>
          </a:bodyPr>
          <a:lstStyle/>
          <a:p>
            <a:r>
              <a:rPr lang="it-IT" sz="1100" dirty="0" err="1"/>
              <a:t>https</a:t>
            </a:r>
            <a:r>
              <a:rPr lang="it-IT" sz="1100" dirty="0"/>
              <a:t>://</a:t>
            </a:r>
            <a:r>
              <a:rPr lang="it-IT" sz="1100" dirty="0" err="1"/>
              <a:t>www.yumpu.com</a:t>
            </a:r>
            <a:r>
              <a:rPr lang="it-IT" sz="1100" dirty="0"/>
              <a:t>/</a:t>
            </a:r>
            <a:r>
              <a:rPr lang="it-IT" sz="1100" dirty="0" err="1"/>
              <a:t>it</a:t>
            </a:r>
            <a:r>
              <a:rPr lang="it-IT" sz="1100" dirty="0"/>
              <a:t>/</a:t>
            </a:r>
            <a:r>
              <a:rPr lang="it-IT" sz="1100" dirty="0" err="1"/>
              <a:t>document</a:t>
            </a:r>
            <a:r>
              <a:rPr lang="it-IT" sz="1100" dirty="0"/>
              <a:t>/</a:t>
            </a:r>
            <a:r>
              <a:rPr lang="it-IT" sz="1100" dirty="0" err="1"/>
              <a:t>view</a:t>
            </a:r>
            <a:r>
              <a:rPr lang="it-IT" sz="1100" dirty="0"/>
              <a:t>/14933097/basi-</a:t>
            </a:r>
            <a:r>
              <a:rPr lang="it-IT" sz="1100" dirty="0" err="1"/>
              <a:t>neurocognitive</a:t>
            </a:r>
            <a:r>
              <a:rPr lang="it-IT" sz="1100" dirty="0"/>
              <a:t>-del-linguaggio-dipartimento-di-fisica</a:t>
            </a:r>
          </a:p>
        </p:txBody>
      </p:sp>
    </p:spTree>
    <p:extLst>
      <p:ext uri="{BB962C8B-B14F-4D97-AF65-F5344CB8AC3E}">
        <p14:creationId xmlns:p14="http://schemas.microsoft.com/office/powerpoint/2010/main" val="139637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wernicke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804" y="692696"/>
            <a:ext cx="57150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71501" y="47626"/>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cap="all" dirty="0"/>
              <a:t>Area di </a:t>
            </a:r>
            <a:r>
              <a:rPr lang="en-GB" altLang="it-IT" sz="2400" cap="all" dirty="0" err="1"/>
              <a:t>Wernike</a:t>
            </a:r>
            <a:endParaRPr lang="en-GB" altLang="it-IT" sz="2400" cap="all" dirty="0"/>
          </a:p>
        </p:txBody>
      </p:sp>
      <p:sp>
        <p:nvSpPr>
          <p:cNvPr id="6" name="CasellaDiTesto 5"/>
          <p:cNvSpPr txBox="1"/>
          <p:nvPr/>
        </p:nvSpPr>
        <p:spPr>
          <a:xfrm>
            <a:off x="2407197" y="4689718"/>
            <a:ext cx="5489836" cy="2123658"/>
          </a:xfrm>
          <a:prstGeom prst="rect">
            <a:avLst/>
          </a:prstGeom>
          <a:noFill/>
        </p:spPr>
        <p:txBody>
          <a:bodyPr wrap="none" rtlCol="0">
            <a:spAutoFit/>
          </a:bodyPr>
          <a:lstStyle/>
          <a:p>
            <a:r>
              <a:rPr lang="it-IT" sz="1800" dirty="0">
                <a:latin typeface="Arial" charset="0"/>
                <a:ea typeface="Arial" charset="0"/>
                <a:cs typeface="Arial" charset="0"/>
              </a:rPr>
              <a:t>AFASIA DI </a:t>
            </a:r>
            <a:r>
              <a:rPr lang="it-IT" sz="1800" dirty="0" err="1">
                <a:latin typeface="Arial" charset="0"/>
                <a:ea typeface="Arial" charset="0"/>
                <a:cs typeface="Arial" charset="0"/>
              </a:rPr>
              <a:t>WERNIKE</a:t>
            </a:r>
            <a:r>
              <a:rPr lang="it-IT" sz="1800" dirty="0">
                <a:latin typeface="Arial" charset="0"/>
                <a:ea typeface="Arial" charset="0"/>
                <a:cs typeface="Arial" charset="0"/>
              </a:rPr>
              <a:t> (SENSORIALE, RICETTIVA):</a:t>
            </a:r>
          </a:p>
          <a:p>
            <a:endParaRPr lang="it-IT" sz="1800" dirty="0">
              <a:latin typeface="Arial" charset="0"/>
              <a:ea typeface="Arial" charset="0"/>
              <a:cs typeface="Arial" charset="0"/>
            </a:endParaRPr>
          </a:p>
          <a:p>
            <a:r>
              <a:rPr lang="it-IT" sz="1600" dirty="0">
                <a:latin typeface="Arial" charset="0"/>
                <a:ea typeface="Arial" charset="0"/>
                <a:cs typeface="Arial" charset="0"/>
              </a:rPr>
              <a:t>Discorso fluente</a:t>
            </a:r>
          </a:p>
          <a:p>
            <a:r>
              <a:rPr lang="it-IT" sz="1600" dirty="0">
                <a:latin typeface="Arial" charset="0"/>
                <a:ea typeface="Arial" charset="0"/>
                <a:cs typeface="Arial" charset="0"/>
              </a:rPr>
              <a:t>Scarsa ripetitività spontanea</a:t>
            </a:r>
          </a:p>
          <a:p>
            <a:r>
              <a:rPr lang="it-IT" sz="1600" dirty="0">
                <a:latin typeface="Arial" charset="0"/>
                <a:ea typeface="Arial" charset="0"/>
                <a:cs typeface="Arial" charset="0"/>
              </a:rPr>
              <a:t>Sintassi adeguata</a:t>
            </a:r>
          </a:p>
          <a:p>
            <a:r>
              <a:rPr lang="it-IT" sz="1600" dirty="0">
                <a:latin typeface="Arial" charset="0"/>
                <a:ea typeface="Arial" charset="0"/>
                <a:cs typeface="Arial" charset="0"/>
              </a:rPr>
              <a:t>Grammatica adeguata</a:t>
            </a:r>
          </a:p>
          <a:p>
            <a:r>
              <a:rPr lang="it-IT" sz="1600" dirty="0">
                <a:latin typeface="Arial" charset="0"/>
                <a:ea typeface="Arial" charset="0"/>
                <a:cs typeface="Arial" charset="0"/>
              </a:rPr>
              <a:t>Parole inventate o inappropriate</a:t>
            </a:r>
          </a:p>
          <a:p>
            <a:r>
              <a:rPr lang="it-IT" sz="1600" dirty="0">
                <a:latin typeface="Arial" charset="0"/>
                <a:ea typeface="Arial" charset="0"/>
                <a:cs typeface="Arial" charset="0"/>
              </a:rPr>
              <a:t>Capacità di comprensione carente</a:t>
            </a:r>
          </a:p>
        </p:txBody>
      </p:sp>
    </p:spTree>
    <p:extLst>
      <p:ext uri="{BB962C8B-B14F-4D97-AF65-F5344CB8AC3E}">
        <p14:creationId xmlns:p14="http://schemas.microsoft.com/office/powerpoint/2010/main" val="1768533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571501" y="47626"/>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en-GB" altLang="it-IT" sz="2400" cap="all" dirty="0"/>
              <a:t>Area di </a:t>
            </a:r>
            <a:r>
              <a:rPr lang="en-GB" altLang="it-IT" sz="2400" cap="all" dirty="0" err="1"/>
              <a:t>Wernike</a:t>
            </a:r>
            <a:endParaRPr lang="en-GB" altLang="it-IT" sz="2400" cap="all" dirty="0"/>
          </a:p>
        </p:txBody>
      </p:sp>
      <p:sp>
        <p:nvSpPr>
          <p:cNvPr id="3" name="CasellaDiTesto 2"/>
          <p:cNvSpPr txBox="1"/>
          <p:nvPr/>
        </p:nvSpPr>
        <p:spPr>
          <a:xfrm>
            <a:off x="571500" y="6309320"/>
            <a:ext cx="9144000" cy="338554"/>
          </a:xfrm>
          <a:prstGeom prst="rect">
            <a:avLst/>
          </a:prstGeom>
          <a:noFill/>
        </p:spPr>
        <p:txBody>
          <a:bodyPr wrap="square" rtlCol="0">
            <a:spAutoFit/>
          </a:bodyPr>
          <a:lstStyle/>
          <a:p>
            <a:pPr algn="ctr"/>
            <a:r>
              <a:rPr lang="it-IT" sz="1600" dirty="0">
                <a:solidFill>
                  <a:srgbClr val="0432FF"/>
                </a:solidFill>
                <a:latin typeface="Arial" charset="0"/>
                <a:ea typeface="Arial" charset="0"/>
                <a:cs typeface="Arial" charset="0"/>
              </a:rPr>
              <a:t>Descrizione dell’immagine da parte di un paziente con afasia di </a:t>
            </a:r>
            <a:r>
              <a:rPr lang="it-IT" sz="1600" dirty="0" err="1">
                <a:solidFill>
                  <a:srgbClr val="0432FF"/>
                </a:solidFill>
                <a:latin typeface="Arial" charset="0"/>
                <a:ea typeface="Arial" charset="0"/>
                <a:cs typeface="Arial" charset="0"/>
              </a:rPr>
              <a:t>Wernike</a:t>
            </a:r>
            <a:endParaRPr lang="it-IT" sz="1600" dirty="0">
              <a:solidFill>
                <a:srgbClr val="0432FF"/>
              </a:solidFill>
              <a:latin typeface="Arial" charset="0"/>
              <a:ea typeface="Arial" charset="0"/>
              <a:cs typeface="Arial" charset="0"/>
            </a:endParaRPr>
          </a:p>
        </p:txBody>
      </p:sp>
      <p:pic>
        <p:nvPicPr>
          <p:cNvPr id="4" name="Immagine 3"/>
          <p:cNvPicPr>
            <a:picLocks noChangeAspect="1"/>
          </p:cNvPicPr>
          <p:nvPr/>
        </p:nvPicPr>
        <p:blipFill>
          <a:blip r:embed="rId3"/>
          <a:stretch>
            <a:fillRect/>
          </a:stretch>
        </p:blipFill>
        <p:spPr>
          <a:xfrm>
            <a:off x="1399084" y="548680"/>
            <a:ext cx="7680000" cy="5760000"/>
          </a:xfrm>
          <a:prstGeom prst="rect">
            <a:avLst/>
          </a:prstGeom>
        </p:spPr>
      </p:pic>
      <p:sp>
        <p:nvSpPr>
          <p:cNvPr id="6" name="CasellaDiTesto 5"/>
          <p:cNvSpPr txBox="1"/>
          <p:nvPr/>
        </p:nvSpPr>
        <p:spPr>
          <a:xfrm>
            <a:off x="2706620" y="6597352"/>
            <a:ext cx="7696338" cy="261610"/>
          </a:xfrm>
          <a:prstGeom prst="rect">
            <a:avLst/>
          </a:prstGeom>
          <a:noFill/>
        </p:spPr>
        <p:txBody>
          <a:bodyPr wrap="none" rtlCol="0">
            <a:spAutoFit/>
          </a:bodyPr>
          <a:lstStyle/>
          <a:p>
            <a:r>
              <a:rPr lang="it-IT" sz="1100" dirty="0" err="1"/>
              <a:t>https</a:t>
            </a:r>
            <a:r>
              <a:rPr lang="it-IT" sz="1100" dirty="0"/>
              <a:t>://</a:t>
            </a:r>
            <a:r>
              <a:rPr lang="it-IT" sz="1100" dirty="0" err="1"/>
              <a:t>www.yumpu.com</a:t>
            </a:r>
            <a:r>
              <a:rPr lang="it-IT" sz="1100" dirty="0"/>
              <a:t>/</a:t>
            </a:r>
            <a:r>
              <a:rPr lang="it-IT" sz="1100" dirty="0" err="1"/>
              <a:t>it</a:t>
            </a:r>
            <a:r>
              <a:rPr lang="it-IT" sz="1100" dirty="0"/>
              <a:t>/</a:t>
            </a:r>
            <a:r>
              <a:rPr lang="it-IT" sz="1100" dirty="0" err="1"/>
              <a:t>document</a:t>
            </a:r>
            <a:r>
              <a:rPr lang="it-IT" sz="1100" dirty="0"/>
              <a:t>/</a:t>
            </a:r>
            <a:r>
              <a:rPr lang="it-IT" sz="1100" dirty="0" err="1"/>
              <a:t>view</a:t>
            </a:r>
            <a:r>
              <a:rPr lang="it-IT" sz="1100" dirty="0"/>
              <a:t>/14933097/basi-</a:t>
            </a:r>
            <a:r>
              <a:rPr lang="it-IT" sz="1100" dirty="0" err="1"/>
              <a:t>neurocognitive</a:t>
            </a:r>
            <a:r>
              <a:rPr lang="it-IT" sz="1100" dirty="0"/>
              <a:t>-del-linguaggio-dipartimento-di-fisica</a:t>
            </a:r>
          </a:p>
        </p:txBody>
      </p:sp>
    </p:spTree>
    <p:extLst>
      <p:ext uri="{BB962C8B-B14F-4D97-AF65-F5344CB8AC3E}">
        <p14:creationId xmlns:p14="http://schemas.microsoft.com/office/powerpoint/2010/main" val="992583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Immagine 1" descr="27_06.BMP"/>
          <p:cNvPicPr>
            <a:picLocks noChangeAspect="1"/>
          </p:cNvPicPr>
          <p:nvPr/>
        </p:nvPicPr>
        <p:blipFill rotWithShape="1">
          <a:blip r:embed="rId2">
            <a:extLst>
              <a:ext uri="{28A0092B-C50C-407E-A947-70E740481C1C}">
                <a14:useLocalDpi xmlns:a14="http://schemas.microsoft.com/office/drawing/2010/main" val="0"/>
              </a:ext>
            </a:extLst>
          </a:blip>
          <a:srcRect t="50575"/>
          <a:stretch/>
        </p:blipFill>
        <p:spPr bwMode="auto">
          <a:xfrm>
            <a:off x="5215507" y="764704"/>
            <a:ext cx="4994255"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6511653" y="6608386"/>
            <a:ext cx="3033203" cy="276999"/>
          </a:xfrm>
          <a:prstGeom prst="rect">
            <a:avLst/>
          </a:prstGeom>
          <a:noFill/>
        </p:spPr>
        <p:txBody>
          <a:bodyPr wrap="none" rtlCol="0">
            <a:spAutoFit/>
          </a:bodyPr>
          <a:lstStyle/>
          <a:p>
            <a:r>
              <a:rPr lang="it-IT" sz="1200" dirty="0">
                <a:latin typeface="Arial" charset="0"/>
                <a:ea typeface="Arial" charset="0"/>
                <a:cs typeface="Arial" charset="0"/>
              </a:rPr>
              <a:t>Da </a:t>
            </a:r>
            <a:r>
              <a:rPr lang="it-IT" sz="1200" dirty="0" err="1">
                <a:latin typeface="Arial" charset="0"/>
                <a:ea typeface="Arial" charset="0"/>
                <a:cs typeface="Arial" charset="0"/>
              </a:rPr>
              <a:t>Purves</a:t>
            </a:r>
            <a:r>
              <a:rPr lang="it-IT" sz="1200" dirty="0">
                <a:latin typeface="Arial" charset="0"/>
                <a:ea typeface="Arial" charset="0"/>
                <a:cs typeface="Arial" charset="0"/>
              </a:rPr>
              <a:t> et al., Neuroscienze, Zanichelli</a:t>
            </a:r>
          </a:p>
        </p:txBody>
      </p:sp>
      <p:sp>
        <p:nvSpPr>
          <p:cNvPr id="4" name="Text Box 3"/>
          <p:cNvSpPr txBox="1">
            <a:spLocks noChangeArrowheads="1"/>
          </p:cNvSpPr>
          <p:nvPr/>
        </p:nvSpPr>
        <p:spPr bwMode="auto">
          <a:xfrm>
            <a:off x="0" y="47626"/>
            <a:ext cx="10287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cap="all" dirty="0"/>
              <a:t>Regioni del linguaggio nell’emisfero sinistro</a:t>
            </a:r>
          </a:p>
        </p:txBody>
      </p:sp>
      <p:pic>
        <p:nvPicPr>
          <p:cNvPr id="5" name="Immagine 4" descr="27_06.BMP"/>
          <p:cNvPicPr>
            <a:picLocks noChangeAspect="1"/>
          </p:cNvPicPr>
          <p:nvPr/>
        </p:nvPicPr>
        <p:blipFill rotWithShape="1">
          <a:blip r:embed="rId2">
            <a:extLst>
              <a:ext uri="{28A0092B-C50C-407E-A947-70E740481C1C}">
                <a14:useLocalDpi xmlns:a14="http://schemas.microsoft.com/office/drawing/2010/main" val="0"/>
              </a:ext>
            </a:extLst>
          </a:blip>
          <a:srcRect b="50124"/>
          <a:stretch/>
        </p:blipFill>
        <p:spPr bwMode="auto">
          <a:xfrm>
            <a:off x="102940" y="836712"/>
            <a:ext cx="5040560" cy="410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724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Immagine 1" descr="27_05.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514" y="1313474"/>
            <a:ext cx="89439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6646802" y="6608386"/>
            <a:ext cx="3033203" cy="276999"/>
          </a:xfrm>
          <a:prstGeom prst="rect">
            <a:avLst/>
          </a:prstGeom>
          <a:noFill/>
        </p:spPr>
        <p:txBody>
          <a:bodyPr wrap="none" rtlCol="0">
            <a:spAutoFit/>
          </a:bodyPr>
          <a:lstStyle/>
          <a:p>
            <a:r>
              <a:rPr lang="it-IT" sz="1200" dirty="0">
                <a:latin typeface="Arial" charset="0"/>
                <a:ea typeface="Arial" charset="0"/>
                <a:cs typeface="Arial" charset="0"/>
              </a:rPr>
              <a:t>Da </a:t>
            </a:r>
            <a:r>
              <a:rPr lang="it-IT" sz="1200" dirty="0" err="1">
                <a:latin typeface="Arial" charset="0"/>
                <a:ea typeface="Arial" charset="0"/>
                <a:cs typeface="Arial" charset="0"/>
              </a:rPr>
              <a:t>Purves</a:t>
            </a:r>
            <a:r>
              <a:rPr lang="it-IT" sz="1200" dirty="0">
                <a:latin typeface="Arial" charset="0"/>
                <a:ea typeface="Arial" charset="0"/>
                <a:cs typeface="Arial" charset="0"/>
              </a:rPr>
              <a:t> et al., Neuroscienze, Zanichelli</a:t>
            </a:r>
          </a:p>
        </p:txBody>
      </p:sp>
      <p:sp>
        <p:nvSpPr>
          <p:cNvPr id="4" name="Text Box 3"/>
          <p:cNvSpPr txBox="1">
            <a:spLocks noChangeArrowheads="1"/>
          </p:cNvSpPr>
          <p:nvPr/>
        </p:nvSpPr>
        <p:spPr bwMode="auto">
          <a:xfrm>
            <a:off x="571501" y="47626"/>
            <a:ext cx="91440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it-IT" altLang="it-IT" sz="2400" cap="all" dirty="0"/>
              <a:t>Variabilità individuale dei siti di rappresentazione del linguaggio.</a:t>
            </a:r>
          </a:p>
        </p:txBody>
      </p:sp>
      <p:sp>
        <p:nvSpPr>
          <p:cNvPr id="2" name="CasellaDiTesto 1"/>
          <p:cNvSpPr txBox="1"/>
          <p:nvPr/>
        </p:nvSpPr>
        <p:spPr>
          <a:xfrm>
            <a:off x="895028" y="4481825"/>
            <a:ext cx="3744416" cy="1077218"/>
          </a:xfrm>
          <a:prstGeom prst="rect">
            <a:avLst/>
          </a:prstGeom>
          <a:noFill/>
        </p:spPr>
        <p:txBody>
          <a:bodyPr wrap="square" rtlCol="0">
            <a:spAutoFit/>
          </a:bodyPr>
          <a:lstStyle/>
          <a:p>
            <a:r>
              <a:rPr lang="it-IT" sz="1600" dirty="0">
                <a:latin typeface="Arial" charset="0"/>
                <a:ea typeface="Arial" charset="0"/>
                <a:cs typeface="Arial" charset="0"/>
              </a:rPr>
              <a:t>Dati da interventi neurochirurgici: </a:t>
            </a:r>
            <a:r>
              <a:rPr lang="it-IT" sz="1600" dirty="0" err="1">
                <a:latin typeface="Arial" charset="0"/>
                <a:ea typeface="Arial" charset="0"/>
                <a:cs typeface="Arial" charset="0"/>
              </a:rPr>
              <a:t>Panfield</a:t>
            </a:r>
            <a:r>
              <a:rPr lang="it-IT" sz="1600" dirty="0">
                <a:latin typeface="Arial" charset="0"/>
                <a:ea typeface="Arial" charset="0"/>
                <a:cs typeface="Arial" charset="0"/>
              </a:rPr>
              <a:t> (~ 1930). Siti in cui la stimolazione elettrica interferiva con il linguaggio verbale.</a:t>
            </a:r>
          </a:p>
        </p:txBody>
      </p:sp>
      <p:sp>
        <p:nvSpPr>
          <p:cNvPr id="6" name="CasellaDiTesto 5"/>
          <p:cNvSpPr txBox="1"/>
          <p:nvPr/>
        </p:nvSpPr>
        <p:spPr>
          <a:xfrm>
            <a:off x="5647556" y="4481826"/>
            <a:ext cx="3744416" cy="1323439"/>
          </a:xfrm>
          <a:prstGeom prst="rect">
            <a:avLst/>
          </a:prstGeom>
          <a:noFill/>
        </p:spPr>
        <p:txBody>
          <a:bodyPr wrap="square" rtlCol="0">
            <a:spAutoFit/>
          </a:bodyPr>
          <a:lstStyle/>
          <a:p>
            <a:r>
              <a:rPr lang="it-IT" sz="1600" dirty="0">
                <a:latin typeface="Arial" charset="0"/>
                <a:ea typeface="Arial" charset="0"/>
                <a:cs typeface="Arial" charset="0"/>
              </a:rPr>
              <a:t>Dati da interventi neurochirurgici: </a:t>
            </a:r>
            <a:r>
              <a:rPr lang="it-IT" sz="1600" dirty="0" err="1">
                <a:latin typeface="Arial" charset="0"/>
                <a:ea typeface="Arial" charset="0"/>
                <a:cs typeface="Arial" charset="0"/>
              </a:rPr>
              <a:t>Ojemann</a:t>
            </a:r>
            <a:r>
              <a:rPr lang="it-IT" sz="1600" dirty="0">
                <a:latin typeface="Arial" charset="0"/>
                <a:ea typeface="Arial" charset="0"/>
                <a:cs typeface="Arial" charset="0"/>
              </a:rPr>
              <a:t> (~ 1980). Percentuale di pazienti </a:t>
            </a:r>
            <a:r>
              <a:rPr lang="it-IT" sz="1600">
                <a:latin typeface="Arial" charset="0"/>
                <a:ea typeface="Arial" charset="0"/>
                <a:cs typeface="Arial" charset="0"/>
              </a:rPr>
              <a:t>che </a:t>
            </a:r>
            <a:r>
              <a:rPr lang="it-IT" sz="1600" smtClean="0">
                <a:latin typeface="Arial" charset="0"/>
                <a:ea typeface="Arial" charset="0"/>
                <a:cs typeface="Arial" charset="0"/>
              </a:rPr>
              <a:t>mostravano </a:t>
            </a:r>
            <a:r>
              <a:rPr lang="it-IT" sz="1600" dirty="0">
                <a:latin typeface="Arial" charset="0"/>
                <a:ea typeface="Arial" charset="0"/>
                <a:cs typeface="Arial" charset="0"/>
              </a:rPr>
              <a:t>una qualche interferenza linguistica in risposta alla stimolazione elettrica.</a:t>
            </a:r>
          </a:p>
        </p:txBody>
      </p:sp>
    </p:spTree>
    <p:extLst>
      <p:ext uri="{BB962C8B-B14F-4D97-AF65-F5344CB8AC3E}">
        <p14:creationId xmlns:p14="http://schemas.microsoft.com/office/powerpoint/2010/main" val="371019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79004" y="4149080"/>
            <a:ext cx="8983550" cy="338554"/>
          </a:xfrm>
          <a:prstGeom prst="rect">
            <a:avLst/>
          </a:prstGeom>
          <a:noFill/>
        </p:spPr>
        <p:txBody>
          <a:bodyPr wrap="none" rtlCol="0">
            <a:spAutoFit/>
          </a:bodyPr>
          <a:lstStyle/>
          <a:p>
            <a:r>
              <a:rPr lang="it-IT" sz="1600" dirty="0">
                <a:latin typeface="Arial" charset="0"/>
                <a:ea typeface="Arial" charset="0"/>
                <a:cs typeface="Arial" charset="0"/>
              </a:rPr>
              <a:t>Relazione fra l’età di apprendimento di una </a:t>
            </a:r>
            <a:r>
              <a:rPr lang="it-IT" sz="1600" u="sng" dirty="0">
                <a:latin typeface="Arial" charset="0"/>
                <a:ea typeface="Arial" charset="0"/>
                <a:cs typeface="Arial" charset="0"/>
              </a:rPr>
              <a:t>seconda lingua</a:t>
            </a:r>
            <a:r>
              <a:rPr lang="it-IT" sz="1600" dirty="0">
                <a:latin typeface="Arial" charset="0"/>
                <a:ea typeface="Arial" charset="0"/>
                <a:cs typeface="Arial" charset="0"/>
              </a:rPr>
              <a:t> e la capacità a parlarla come la prima</a:t>
            </a:r>
          </a:p>
        </p:txBody>
      </p:sp>
      <p:sp>
        <p:nvSpPr>
          <p:cNvPr id="6" name="CasellaDiTesto 5"/>
          <p:cNvSpPr txBox="1"/>
          <p:nvPr/>
        </p:nvSpPr>
        <p:spPr>
          <a:xfrm>
            <a:off x="1399085" y="5013177"/>
            <a:ext cx="6670416" cy="830997"/>
          </a:xfrm>
          <a:prstGeom prst="rect">
            <a:avLst/>
          </a:prstGeom>
          <a:noFill/>
        </p:spPr>
        <p:txBody>
          <a:bodyPr wrap="none" rtlCol="0">
            <a:spAutoFit/>
          </a:bodyPr>
          <a:lstStyle/>
          <a:p>
            <a:r>
              <a:rPr lang="it-IT" sz="1600" dirty="0">
                <a:latin typeface="Arial" charset="0"/>
                <a:ea typeface="Arial" charset="0"/>
                <a:cs typeface="Arial" charset="0"/>
              </a:rPr>
              <a:t>Periodo critico per l’apprendimento dei fonemi: entro il primo anno</a:t>
            </a:r>
          </a:p>
          <a:p>
            <a:r>
              <a:rPr lang="it-IT" sz="1600" dirty="0">
                <a:latin typeface="Arial" charset="0"/>
                <a:ea typeface="Arial" charset="0"/>
                <a:cs typeface="Arial" charset="0"/>
              </a:rPr>
              <a:t>Periodo critico per l’apprendimento della sintassi: fra 18 e 36 mesi</a:t>
            </a:r>
          </a:p>
          <a:p>
            <a:r>
              <a:rPr lang="it-IT" sz="1600" dirty="0">
                <a:latin typeface="Arial" charset="0"/>
                <a:ea typeface="Arial" charset="0"/>
                <a:cs typeface="Arial" charset="0"/>
              </a:rPr>
              <a:t>Periodo critico per l’apprendimento del vocabolario: massimo a 18 mesi</a:t>
            </a:r>
          </a:p>
        </p:txBody>
      </p:sp>
      <p:sp>
        <p:nvSpPr>
          <p:cNvPr id="7" name="CasellaDiTesto 6"/>
          <p:cNvSpPr txBox="1"/>
          <p:nvPr/>
        </p:nvSpPr>
        <p:spPr>
          <a:xfrm>
            <a:off x="1399084" y="6093296"/>
            <a:ext cx="8039380" cy="338554"/>
          </a:xfrm>
          <a:prstGeom prst="rect">
            <a:avLst/>
          </a:prstGeom>
          <a:noFill/>
        </p:spPr>
        <p:txBody>
          <a:bodyPr wrap="none" rtlCol="0">
            <a:spAutoFit/>
          </a:bodyPr>
          <a:lstStyle/>
          <a:p>
            <a:r>
              <a:rPr lang="it-IT" sz="1600" dirty="0">
                <a:latin typeface="Arial" charset="0"/>
                <a:ea typeface="Arial" charset="0"/>
                <a:cs typeface="Arial" charset="0"/>
              </a:rPr>
              <a:t>Periodo critico per l’apprendimento di una seconda lingua senza sforzo: entro i 12 anni</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180" y="497377"/>
            <a:ext cx="5256584" cy="3649526"/>
          </a:xfrm>
          <a:prstGeom prst="rect">
            <a:avLst/>
          </a:prstGeom>
        </p:spPr>
      </p:pic>
      <p:sp>
        <p:nvSpPr>
          <p:cNvPr id="12" name="CasellaDiTesto 11"/>
          <p:cNvSpPr txBox="1"/>
          <p:nvPr/>
        </p:nvSpPr>
        <p:spPr>
          <a:xfrm>
            <a:off x="7296731" y="6608385"/>
            <a:ext cx="2887329" cy="276999"/>
          </a:xfrm>
          <a:prstGeom prst="rect">
            <a:avLst/>
          </a:prstGeom>
          <a:noFill/>
        </p:spPr>
        <p:txBody>
          <a:bodyPr wrap="none" rtlCol="0">
            <a:spAutoFit/>
          </a:bodyPr>
          <a:lstStyle/>
          <a:p>
            <a:r>
              <a:rPr lang="it-IT" sz="1200" dirty="0">
                <a:latin typeface="Arial" charset="0"/>
                <a:ea typeface="Arial" charset="0"/>
                <a:cs typeface="Arial" charset="0"/>
              </a:rPr>
              <a:t>Da </a:t>
            </a:r>
            <a:r>
              <a:rPr lang="it-IT" sz="1200" dirty="0" err="1">
                <a:latin typeface="Arial" charset="0"/>
                <a:ea typeface="Arial" charset="0"/>
                <a:cs typeface="Arial" charset="0"/>
              </a:rPr>
              <a:t>Kuhl</a:t>
            </a:r>
            <a:r>
              <a:rPr lang="it-IT" sz="1200" dirty="0">
                <a:latin typeface="Arial" charset="0"/>
                <a:ea typeface="Arial" charset="0"/>
                <a:cs typeface="Arial" charset="0"/>
              </a:rPr>
              <a:t> </a:t>
            </a:r>
            <a:r>
              <a:rPr lang="it-IT" sz="1200" dirty="0" err="1">
                <a:latin typeface="Arial" charset="0"/>
                <a:ea typeface="Arial" charset="0"/>
                <a:cs typeface="Arial" charset="0"/>
              </a:rPr>
              <a:t>PK</a:t>
            </a:r>
            <a:r>
              <a:rPr lang="it-IT" sz="1200" dirty="0">
                <a:latin typeface="Arial" charset="0"/>
                <a:ea typeface="Arial" charset="0"/>
                <a:cs typeface="Arial" charset="0"/>
              </a:rPr>
              <a:t>, </a:t>
            </a:r>
            <a:r>
              <a:rPr lang="it-IT" sz="1200" dirty="0" err="1">
                <a:latin typeface="Arial" charset="0"/>
                <a:ea typeface="Arial" charset="0"/>
                <a:cs typeface="Arial" charset="0"/>
              </a:rPr>
              <a:t>Neuron</a:t>
            </a:r>
            <a:r>
              <a:rPr lang="it-IT" sz="1200" dirty="0">
                <a:latin typeface="Arial" charset="0"/>
                <a:ea typeface="Arial" charset="0"/>
                <a:cs typeface="Arial" charset="0"/>
              </a:rPr>
              <a:t>, 2010,</a:t>
            </a:r>
            <a:r>
              <a:rPr lang="en-US" sz="1200" dirty="0">
                <a:latin typeface="Arial" charset="0"/>
                <a:ea typeface="Arial" charset="0"/>
                <a:cs typeface="Arial" charset="0"/>
              </a:rPr>
              <a:t> 67:713–727</a:t>
            </a:r>
            <a:endParaRPr lang="it-IT" sz="1200" dirty="0">
              <a:latin typeface="Arial" charset="0"/>
              <a:ea typeface="Arial" charset="0"/>
              <a:cs typeface="Arial" charset="0"/>
            </a:endParaRPr>
          </a:p>
        </p:txBody>
      </p:sp>
      <p:sp>
        <p:nvSpPr>
          <p:cNvPr id="5" name="CasellaDiTesto 4"/>
          <p:cNvSpPr txBox="1"/>
          <p:nvPr/>
        </p:nvSpPr>
        <p:spPr>
          <a:xfrm>
            <a:off x="571500" y="15008"/>
            <a:ext cx="9144000" cy="830997"/>
          </a:xfrm>
          <a:prstGeom prst="rect">
            <a:avLst/>
          </a:prstGeom>
          <a:solidFill>
            <a:schemeClr val="bg1"/>
          </a:solidFill>
        </p:spPr>
        <p:txBody>
          <a:bodyPr wrap="square" rtlCol="0">
            <a:spAutoFit/>
          </a:bodyPr>
          <a:lstStyle/>
          <a:p>
            <a:pPr algn="ctr"/>
            <a:r>
              <a:rPr lang="it-IT" sz="2400" dirty="0">
                <a:latin typeface="Arial" charset="0"/>
                <a:ea typeface="Arial" charset="0"/>
                <a:cs typeface="Arial" charset="0"/>
              </a:rPr>
              <a:t>PERIODO </a:t>
            </a:r>
            <a:r>
              <a:rPr lang="it-IT" sz="2400" dirty="0" smtClean="0">
                <a:latin typeface="Arial" charset="0"/>
                <a:ea typeface="Arial" charset="0"/>
                <a:cs typeface="Arial" charset="0"/>
              </a:rPr>
              <a:t>CRITICO PER L’APPRENDIMENTO DEL LINGUAGGIO</a:t>
            </a:r>
            <a:endParaRPr lang="it-IT" sz="2400" dirty="0">
              <a:latin typeface="Arial" charset="0"/>
              <a:ea typeface="Arial" charset="0"/>
              <a:cs typeface="Arial" charset="0"/>
            </a:endParaRPr>
          </a:p>
        </p:txBody>
      </p:sp>
    </p:spTree>
    <p:extLst>
      <p:ext uri="{BB962C8B-B14F-4D97-AF65-F5344CB8AC3E}">
        <p14:creationId xmlns:p14="http://schemas.microsoft.com/office/powerpoint/2010/main" val="63463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sellaDiTesto 4"/>
          <p:cNvSpPr txBox="1">
            <a:spLocks noChangeArrowheads="1"/>
          </p:cNvSpPr>
          <p:nvPr/>
        </p:nvSpPr>
        <p:spPr bwMode="auto">
          <a:xfrm>
            <a:off x="0" y="44624"/>
            <a:ext cx="10287000" cy="365934"/>
          </a:xfrm>
          <a:prstGeom prst="rect">
            <a:avLst/>
          </a:prstGeom>
          <a:noFill/>
          <a:ln w="9525">
            <a:solidFill>
              <a:srgbClr val="0432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Palatino Linotype" charset="0"/>
                <a:ea typeface="ＭＳ Ｐゴシック" charset="-128"/>
              </a:defRPr>
            </a:lvl1pPr>
            <a:lvl2pPr marL="742950" indent="-285750">
              <a:spcBef>
                <a:spcPct val="20000"/>
              </a:spcBef>
              <a:buChar char="–"/>
              <a:defRPr sz="2800">
                <a:solidFill>
                  <a:schemeClr val="tx1"/>
                </a:solidFill>
                <a:latin typeface="Palatino Linotype" charset="0"/>
                <a:ea typeface="ＭＳ Ｐゴシック" charset="-128"/>
              </a:defRPr>
            </a:lvl2pPr>
            <a:lvl3pPr marL="1143000" indent="-228600">
              <a:spcBef>
                <a:spcPct val="20000"/>
              </a:spcBef>
              <a:buChar char="•"/>
              <a:defRPr sz="2400">
                <a:solidFill>
                  <a:schemeClr val="tx1"/>
                </a:solidFill>
                <a:latin typeface="Palatino Linotype" charset="0"/>
                <a:ea typeface="ＭＳ Ｐゴシック" charset="-128"/>
              </a:defRPr>
            </a:lvl3pPr>
            <a:lvl4pPr marL="1600200" indent="-228600">
              <a:spcBef>
                <a:spcPct val="20000"/>
              </a:spcBef>
              <a:buChar char="–"/>
              <a:defRPr sz="2000">
                <a:solidFill>
                  <a:schemeClr val="tx1"/>
                </a:solidFill>
                <a:latin typeface="Palatino Linotype" charset="0"/>
                <a:ea typeface="ＭＳ Ｐゴシック" charset="-128"/>
              </a:defRPr>
            </a:lvl4pPr>
            <a:lvl5pPr marL="2057400" indent="-228600">
              <a:spcBef>
                <a:spcPct val="20000"/>
              </a:spcBef>
              <a:buChar char="»"/>
              <a:defRPr sz="2000">
                <a:solidFill>
                  <a:schemeClr val="tx1"/>
                </a:solidFill>
                <a:latin typeface="Palatino Linotype"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Palatino Linotype" charset="0"/>
                <a:ea typeface="ＭＳ Ｐゴシック" charset="-128"/>
              </a:defRPr>
            </a:lvl9pPr>
          </a:lstStyle>
          <a:p>
            <a:pPr algn="ctr" eaLnBrk="1" hangingPunct="1">
              <a:spcBef>
                <a:spcPct val="0"/>
              </a:spcBef>
              <a:buFontTx/>
              <a:buNone/>
            </a:pPr>
            <a:r>
              <a:rPr lang="it-IT" altLang="it-IT" sz="1778" dirty="0">
                <a:solidFill>
                  <a:srgbClr val="0432FF"/>
                </a:solidFill>
                <a:latin typeface="Arial" charset="0"/>
              </a:rPr>
              <a:t>CASO CLINICO</a:t>
            </a:r>
            <a:endParaRPr lang="it-IT" altLang="it-IT" sz="1778" dirty="0">
              <a:solidFill>
                <a:srgbClr val="0432FF"/>
              </a:solidFill>
              <a:latin typeface="Arial" charset="0"/>
            </a:endParaRPr>
          </a:p>
        </p:txBody>
      </p:sp>
      <p:sp>
        <p:nvSpPr>
          <p:cNvPr id="4" name="Rettangolo 3"/>
          <p:cNvSpPr/>
          <p:nvPr/>
        </p:nvSpPr>
        <p:spPr>
          <a:xfrm>
            <a:off x="72008" y="617775"/>
            <a:ext cx="10112052" cy="6555641"/>
          </a:xfrm>
          <a:prstGeom prst="rect">
            <a:avLst/>
          </a:prstGeom>
        </p:spPr>
        <p:txBody>
          <a:bodyPr wrap="square">
            <a:spAutoFit/>
          </a:bodyPr>
          <a:lstStyle/>
          <a:p>
            <a:r>
              <a:rPr lang="it-IT" sz="1400" b="1" dirty="0">
                <a:latin typeface="Arial" charset="0"/>
                <a:ea typeface="Arial" charset="0"/>
                <a:cs typeface="Arial" charset="0"/>
              </a:rPr>
              <a:t>Difficoltà di eloquio in giovane studente</a:t>
            </a:r>
          </a:p>
          <a:p>
            <a:r>
              <a:rPr lang="it-IT" sz="1400" dirty="0">
                <a:latin typeface="Arial" charset="0"/>
                <a:ea typeface="Arial" charset="0"/>
                <a:cs typeface="Arial" charset="0"/>
              </a:rPr>
              <a:t> </a:t>
            </a:r>
          </a:p>
          <a:p>
            <a:r>
              <a:rPr lang="it-IT" sz="1400" dirty="0">
                <a:latin typeface="Arial" charset="0"/>
                <a:ea typeface="Arial" charset="0"/>
                <a:cs typeface="Arial" charset="0"/>
              </a:rPr>
              <a:t>Alberto è uno studente di 14 anni che frequenta la scuola media. È andato dallo psicologo della scuola chiedendo aiuto per quanto riguarda la sua balbuzie. Aveva già familiarità con lo psicologo perché aveva frequentato un programma di orientamento scolastico. Alberto ricorda di balbettare dai 7 anni e non c'è nessun altro membro della famiglia con una storia di balbuzie. Alberto ha raccontato che i suoi genitori avevano consultato un medico omeopatico riguardo alla sua balbuzie e che il dottore aveva prescritto alcuni medicinali, oltre a prescrivere alcuni esercizi. Aveva assunto medicinali per gli ultimi 6 mesi, ma non vi era una significativa riduzione della balbuzie. Alberto vive con la madre e il fratello minore in una casa in affitto; suo padre lavora in un'altra città e li visita ogni 4 o 6 mesi. In certe situazioni la sua balbuzie si riduce quasi completamente: quando canta (amava cantare), quando parla a voce alta, quando è solo e parla da solo, quando è con quelli che gli erano molto vicini come sua madre o uno dei suoi amici. La balbuzie, invece, aumenta quando si alza in classe per chiedere o rispondere a una domanda, quando è con gli estranei o con quelli che non gli piace davvero incontrare. Lo psicologo rileva facilmente bassa autostima, ansia e perdita di fiducia a causa della incapacità di parlare senza balbuzie. Alberto racconta anche che, mentre si alza in classe per fare una domanda, c'è una voce interiore che gli dice che balbetterà di nuovo e che tutti rideranno riso di lui. E questo è successo quasi sempre. Dice che ogni volta che affronta una situazione stressante, come fare una domanda in classe, parlare con uno sconosciuto, il suo battito cardiaco aumenta e anche la balbuzie aumenta di conseguenza.</a:t>
            </a:r>
          </a:p>
          <a:p>
            <a:r>
              <a:rPr lang="it-IT" sz="1400" dirty="0">
                <a:latin typeface="Arial" charset="0"/>
                <a:ea typeface="Arial" charset="0"/>
                <a:cs typeface="Arial" charset="0"/>
              </a:rPr>
              <a:t>La balbuzie è un problema profondo, che delinea un insieme di disordini verbali, comunicativi e comportamentali, riflettendo una condizione estremamente complessa ed eterogenea, in cui la difficoltà espressiva è solo la punta dell'iceberg. La difficoltà del linguaggio dei balbuzienti (dunque i vocaboli ripetuti, alternati a pause anche piuttosto lunghe) è evidenziata ancor più sia dall'esitazione ad iniziare un discorso, sia dal prolungamento, in genere, delle vocali: spesse volte, le </a:t>
            </a:r>
            <a:r>
              <a:rPr lang="it-IT" sz="1400" dirty="0" err="1">
                <a:latin typeface="Arial" charset="0"/>
                <a:ea typeface="Arial" charset="0"/>
                <a:cs typeface="Arial" charset="0"/>
              </a:rPr>
              <a:t>disfluenze</a:t>
            </a:r>
            <a:r>
              <a:rPr lang="it-IT" sz="1400" dirty="0">
                <a:latin typeface="Arial" charset="0"/>
                <a:ea typeface="Arial" charset="0"/>
                <a:cs typeface="Arial" charset="0"/>
              </a:rPr>
              <a:t> verbali inducono i balbuzienti a riformulare la frase stessa, cercando di trovare parole più semplici da dire.</a:t>
            </a:r>
          </a:p>
          <a:p>
            <a:r>
              <a:rPr lang="it-IT" sz="1400" dirty="0">
                <a:latin typeface="Arial" charset="0"/>
                <a:ea typeface="Arial" charset="0"/>
                <a:cs typeface="Arial" charset="0"/>
              </a:rPr>
              <a:t>Il danno verbale provocato dalla balbuzie (punta dell'iceberg) si riflette negativamente anche nel comportamento; la scarsissima autostima di chi ne è affetto, e il disagio provocato dalla condizione, conduce ad una permanente sensazione di inadeguatezza nei confronti delle persone “sane”, sfociando, inevitabilmente, nella vergogna di sé.</a:t>
            </a:r>
          </a:p>
          <a:p>
            <a:r>
              <a:rPr lang="it-IT" sz="1400" dirty="0">
                <a:latin typeface="Arial" charset="0"/>
                <a:ea typeface="Arial" charset="0"/>
                <a:cs typeface="Arial" charset="0"/>
              </a:rPr>
              <a:t>Il recupero completo del linguaggio, in assenza di alcun intervento rieducativo logopedico, avviene intorno ai 6 anni d'età nel 70% (o più) dei casi. Quando il difetto permane nell’adulto, si parla di balbuzie evolutiva e compaiono alterazioni anatomiche e funzionali, probabilmente attuate compensare l’alterazione.</a:t>
            </a:r>
          </a:p>
          <a:p>
            <a:r>
              <a:rPr lang="it-IT" sz="1400" dirty="0">
                <a:latin typeface="Arial" charset="0"/>
                <a:ea typeface="Arial" charset="0"/>
                <a:cs typeface="Arial" charset="0"/>
              </a:rPr>
              <a:t> </a:t>
            </a:r>
          </a:p>
          <a:p>
            <a:endParaRPr lang="it-IT" sz="1400" dirty="0">
              <a:latin typeface="Arial" charset="0"/>
              <a:ea typeface="Arial" charset="0"/>
              <a:cs typeface="Arial" charset="0"/>
            </a:endParaRPr>
          </a:p>
        </p:txBody>
      </p:sp>
    </p:spTree>
    <p:extLst>
      <p:ext uri="{BB962C8B-B14F-4D97-AF65-F5344CB8AC3E}">
        <p14:creationId xmlns:p14="http://schemas.microsoft.com/office/powerpoint/2010/main" val="2086291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3" name="Rectangle 3"/>
          <p:cNvSpPr>
            <a:spLocks noGrp="1" noChangeArrowheads="1"/>
          </p:cNvSpPr>
          <p:nvPr>
            <p:ph type="title"/>
          </p:nvPr>
        </p:nvSpPr>
        <p:spPr>
          <a:xfrm>
            <a:off x="190500" y="76200"/>
            <a:ext cx="9906000" cy="457200"/>
          </a:xfrm>
          <a:ln>
            <a:solidFill>
              <a:schemeClr val="bg1"/>
            </a:solidFill>
            <a:miter lim="800000"/>
            <a:headEnd/>
            <a:tailEnd/>
          </a:ln>
        </p:spPr>
        <p:txBody>
          <a:bodyPr/>
          <a:lstStyle/>
          <a:p>
            <a:pPr eaLnBrk="1" hangingPunct="1">
              <a:defRPr/>
            </a:pPr>
            <a:r>
              <a:rPr lang="it-IT" sz="2400" dirty="0">
                <a:solidFill>
                  <a:srgbClr val="0432FF"/>
                </a:solidFill>
                <a:effectLst>
                  <a:outerShdw blurRad="38100" dist="38100" dir="2700000" algn="tl">
                    <a:srgbClr val="C0C0C0"/>
                  </a:outerShdw>
                </a:effectLst>
                <a:latin typeface="Arial" charset="0"/>
                <a:ea typeface="Arial" charset="0"/>
                <a:cs typeface="Arial" charset="0"/>
              </a:rPr>
              <a:t>QUADRO GENERALE</a:t>
            </a:r>
          </a:p>
        </p:txBody>
      </p:sp>
      <p:sp>
        <p:nvSpPr>
          <p:cNvPr id="2" name="CasellaDiTesto 1"/>
          <p:cNvSpPr txBox="1"/>
          <p:nvPr/>
        </p:nvSpPr>
        <p:spPr>
          <a:xfrm>
            <a:off x="0" y="1628800"/>
            <a:ext cx="10287000" cy="3693319"/>
          </a:xfrm>
          <a:prstGeom prst="rect">
            <a:avLst/>
          </a:prstGeom>
          <a:noFill/>
        </p:spPr>
        <p:txBody>
          <a:bodyPr wrap="square" rtlCol="0">
            <a:spAutoFit/>
          </a:bodyPr>
          <a:lstStyle/>
          <a:p>
            <a:pPr algn="ctr"/>
            <a:r>
              <a:rPr lang="it-IT" sz="1800" dirty="0" smtClean="0">
                <a:solidFill>
                  <a:srgbClr val="0432FF"/>
                </a:solidFill>
                <a:latin typeface="Arial" charset="0"/>
                <a:ea typeface="Arial" charset="0"/>
                <a:cs typeface="Arial" charset="0"/>
              </a:rPr>
              <a:t>Produzione della voce</a:t>
            </a:r>
          </a:p>
          <a:p>
            <a:pPr algn="ctr"/>
            <a:r>
              <a:rPr lang="it-IT" sz="1800" dirty="0" smtClean="0">
                <a:solidFill>
                  <a:srgbClr val="0432FF"/>
                </a:solidFill>
                <a:latin typeface="Arial" charset="0"/>
                <a:ea typeface="Arial" charset="0"/>
                <a:cs typeface="Arial" charset="0"/>
              </a:rPr>
              <a:t>Tratto vocale</a:t>
            </a:r>
          </a:p>
          <a:p>
            <a:pPr algn="ctr"/>
            <a:r>
              <a:rPr lang="it-IT" sz="1800" dirty="0" smtClean="0">
                <a:solidFill>
                  <a:srgbClr val="0432FF"/>
                </a:solidFill>
                <a:latin typeface="Arial" charset="0"/>
                <a:ea typeface="Arial" charset="0"/>
                <a:cs typeface="Arial" charset="0"/>
              </a:rPr>
              <a:t>Modello fonte-filtro per la produzione del linguaggio</a:t>
            </a:r>
          </a:p>
          <a:p>
            <a:pPr algn="ctr"/>
            <a:r>
              <a:rPr lang="it-IT" sz="1800" dirty="0" smtClean="0">
                <a:solidFill>
                  <a:srgbClr val="0432FF"/>
                </a:solidFill>
                <a:latin typeface="Arial" charset="0"/>
                <a:ea typeface="Arial" charset="0"/>
                <a:cs typeface="Arial" charset="0"/>
              </a:rPr>
              <a:t>Laringe</a:t>
            </a:r>
          </a:p>
          <a:p>
            <a:pPr algn="ctr"/>
            <a:r>
              <a:rPr lang="it-IT" sz="1800" dirty="0" smtClean="0">
                <a:solidFill>
                  <a:srgbClr val="0432FF"/>
                </a:solidFill>
                <a:latin typeface="Arial" charset="0"/>
                <a:ea typeface="Arial" charset="0"/>
                <a:cs typeface="Arial" charset="0"/>
              </a:rPr>
              <a:t>Glottide</a:t>
            </a:r>
          </a:p>
          <a:p>
            <a:pPr algn="ctr"/>
            <a:r>
              <a:rPr lang="it-IT" sz="1800" dirty="0" smtClean="0">
                <a:solidFill>
                  <a:srgbClr val="0432FF"/>
                </a:solidFill>
                <a:latin typeface="Arial" charset="0"/>
                <a:ea typeface="Arial" charset="0"/>
                <a:cs typeface="Arial" charset="0"/>
              </a:rPr>
              <a:t>Movimenti delle corde vocali</a:t>
            </a:r>
          </a:p>
          <a:p>
            <a:pPr algn="ctr"/>
            <a:r>
              <a:rPr lang="it-IT" sz="1800" dirty="0" smtClean="0">
                <a:solidFill>
                  <a:srgbClr val="0432FF"/>
                </a:solidFill>
                <a:latin typeface="Arial" charset="0"/>
                <a:ea typeface="Arial" charset="0"/>
                <a:cs typeface="Arial" charset="0"/>
              </a:rPr>
              <a:t>Muscoli del collo che partecipano alla articolazione della parola</a:t>
            </a:r>
          </a:p>
          <a:p>
            <a:pPr algn="ctr"/>
            <a:r>
              <a:rPr lang="it-IT" sz="1800" dirty="0" smtClean="0">
                <a:solidFill>
                  <a:srgbClr val="0432FF"/>
                </a:solidFill>
                <a:latin typeface="Arial" charset="0"/>
                <a:ea typeface="Arial" charset="0"/>
                <a:cs typeface="Arial" charset="0"/>
              </a:rPr>
              <a:t>Evoluzione e sviluppo della laringe</a:t>
            </a:r>
          </a:p>
          <a:p>
            <a:pPr algn="ctr"/>
            <a:r>
              <a:rPr lang="it-IT" sz="1800" dirty="0" smtClean="0">
                <a:solidFill>
                  <a:srgbClr val="0432FF"/>
                </a:solidFill>
                <a:latin typeface="Arial" charset="0"/>
                <a:ea typeface="Arial" charset="0"/>
                <a:cs typeface="Arial" charset="0"/>
              </a:rPr>
              <a:t>Caratteristiche del linguaggio</a:t>
            </a:r>
          </a:p>
          <a:p>
            <a:pPr algn="ctr"/>
            <a:r>
              <a:rPr lang="it-IT" sz="1800" dirty="0" smtClean="0">
                <a:solidFill>
                  <a:srgbClr val="0432FF"/>
                </a:solidFill>
                <a:latin typeface="Arial" charset="0"/>
                <a:ea typeface="Arial" charset="0"/>
                <a:cs typeface="Arial" charset="0"/>
              </a:rPr>
              <a:t>Principali aree corticali coinvolte nella comprensione e produzione del linguaggio</a:t>
            </a:r>
          </a:p>
          <a:p>
            <a:pPr algn="ctr"/>
            <a:r>
              <a:rPr lang="it-IT" sz="1800" dirty="0" smtClean="0">
                <a:solidFill>
                  <a:srgbClr val="0432FF"/>
                </a:solidFill>
                <a:latin typeface="Arial" charset="0"/>
                <a:ea typeface="Arial" charset="0"/>
                <a:cs typeface="Arial" charset="0"/>
              </a:rPr>
              <a:t>Area di </a:t>
            </a:r>
            <a:r>
              <a:rPr lang="it-IT" sz="1800" dirty="0" err="1" smtClean="0">
                <a:solidFill>
                  <a:srgbClr val="0432FF"/>
                </a:solidFill>
                <a:latin typeface="Arial" charset="0"/>
                <a:ea typeface="Arial" charset="0"/>
                <a:cs typeface="Arial" charset="0"/>
              </a:rPr>
              <a:t>Broca</a:t>
            </a:r>
            <a:endParaRPr lang="it-IT" sz="1800" dirty="0" smtClean="0">
              <a:solidFill>
                <a:srgbClr val="0432FF"/>
              </a:solidFill>
              <a:latin typeface="Arial" charset="0"/>
              <a:ea typeface="Arial" charset="0"/>
              <a:cs typeface="Arial" charset="0"/>
            </a:endParaRPr>
          </a:p>
          <a:p>
            <a:pPr algn="ctr"/>
            <a:r>
              <a:rPr lang="it-IT" sz="1800" dirty="0" smtClean="0">
                <a:solidFill>
                  <a:srgbClr val="0432FF"/>
                </a:solidFill>
                <a:latin typeface="Arial" charset="0"/>
                <a:ea typeface="Arial" charset="0"/>
                <a:cs typeface="Arial" charset="0"/>
              </a:rPr>
              <a:t>Area di </a:t>
            </a:r>
            <a:r>
              <a:rPr lang="it-IT" sz="1800" dirty="0" err="1" smtClean="0">
                <a:solidFill>
                  <a:srgbClr val="0432FF"/>
                </a:solidFill>
                <a:latin typeface="Arial" charset="0"/>
                <a:ea typeface="Arial" charset="0"/>
                <a:cs typeface="Arial" charset="0"/>
              </a:rPr>
              <a:t>Wernike</a:t>
            </a:r>
            <a:endParaRPr lang="it-IT" sz="1800" dirty="0" smtClean="0">
              <a:solidFill>
                <a:srgbClr val="0432FF"/>
              </a:solidFill>
              <a:latin typeface="Arial" charset="0"/>
              <a:ea typeface="Arial" charset="0"/>
              <a:cs typeface="Arial" charset="0"/>
            </a:endParaRPr>
          </a:p>
          <a:p>
            <a:pPr algn="ctr"/>
            <a:r>
              <a:rPr lang="it-IT" sz="1800" dirty="0" smtClean="0">
                <a:solidFill>
                  <a:srgbClr val="0432FF"/>
                </a:solidFill>
                <a:latin typeface="Arial" charset="0"/>
                <a:ea typeface="Arial" charset="0"/>
                <a:cs typeface="Arial" charset="0"/>
              </a:rPr>
              <a:t>Periodo critico per l’apprendimento del linguaggio</a:t>
            </a:r>
            <a:endParaRPr lang="it-IT" sz="1800" dirty="0">
              <a:solidFill>
                <a:srgbClr val="0432FF"/>
              </a:solidFill>
              <a:latin typeface="Arial" charset="0"/>
              <a:ea typeface="Arial" charset="0"/>
              <a:cs typeface="Arial" charset="0"/>
            </a:endParaRPr>
          </a:p>
        </p:txBody>
      </p:sp>
    </p:spTree>
    <p:extLst>
      <p:ext uri="{BB962C8B-B14F-4D97-AF65-F5344CB8AC3E}">
        <p14:creationId xmlns:p14="http://schemas.microsoft.com/office/powerpoint/2010/main" val="1957919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404664"/>
            <a:ext cx="10287000" cy="590849"/>
          </a:xfrm>
        </p:spPr>
        <p:txBody>
          <a:bodyPr/>
          <a:lstStyle/>
          <a:p>
            <a:pPr eaLnBrk="1" hangingPunct="1">
              <a:defRPr/>
            </a:pPr>
            <a:r>
              <a:rPr lang="it-IT" sz="2400" dirty="0">
                <a:latin typeface="Arial" charset="0"/>
                <a:ea typeface="Arial" charset="0"/>
                <a:cs typeface="Arial" charset="0"/>
              </a:rPr>
              <a:t>PRODUZIONE DELLA VOCE</a:t>
            </a:r>
          </a:p>
        </p:txBody>
      </p:sp>
      <p:pic>
        <p:nvPicPr>
          <p:cNvPr id="2" name="Immagine 1">
            <a:extLst>
              <a:ext uri="{FF2B5EF4-FFF2-40B4-BE49-F238E27FC236}">
                <a16:creationId xmlns:a16="http://schemas.microsoft.com/office/drawing/2014/main" xmlns="" id="{03CE920C-5BB6-4812-939B-FA113F431234}"/>
              </a:ext>
            </a:extLst>
          </p:cNvPr>
          <p:cNvPicPr>
            <a:picLocks noChangeAspect="1"/>
          </p:cNvPicPr>
          <p:nvPr/>
        </p:nvPicPr>
        <p:blipFill>
          <a:blip r:embed="rId3"/>
          <a:stretch>
            <a:fillRect/>
          </a:stretch>
        </p:blipFill>
        <p:spPr>
          <a:xfrm>
            <a:off x="5215508" y="1268760"/>
            <a:ext cx="4981225" cy="4840815"/>
          </a:xfrm>
          <a:prstGeom prst="rect">
            <a:avLst/>
          </a:prstGeom>
        </p:spPr>
      </p:pic>
      <p:sp>
        <p:nvSpPr>
          <p:cNvPr id="3" name="CasellaDiTesto 2">
            <a:extLst>
              <a:ext uri="{FF2B5EF4-FFF2-40B4-BE49-F238E27FC236}">
                <a16:creationId xmlns:a16="http://schemas.microsoft.com/office/drawing/2014/main" xmlns="" id="{D435AFA5-DBA0-40C8-84E2-F0FB820E9C86}"/>
              </a:ext>
            </a:extLst>
          </p:cNvPr>
          <p:cNvSpPr txBox="1"/>
          <p:nvPr/>
        </p:nvSpPr>
        <p:spPr>
          <a:xfrm>
            <a:off x="294294" y="1124744"/>
            <a:ext cx="9902440" cy="369332"/>
          </a:xfrm>
          <a:prstGeom prst="rect">
            <a:avLst/>
          </a:prstGeom>
          <a:noFill/>
        </p:spPr>
        <p:txBody>
          <a:bodyPr wrap="square" rtlCol="0">
            <a:spAutoFit/>
          </a:bodyPr>
          <a:lstStyle/>
          <a:p>
            <a:r>
              <a:rPr lang="it-IT" sz="1800" dirty="0">
                <a:latin typeface="Arial" charset="0"/>
                <a:ea typeface="Arial" charset="0"/>
                <a:cs typeface="Arial" charset="0"/>
              </a:rPr>
              <a:t>La produzione dei suoni viene </a:t>
            </a:r>
            <a:r>
              <a:rPr lang="it-IT" sz="1800" dirty="0" smtClean="0">
                <a:latin typeface="Arial" charset="0"/>
                <a:ea typeface="Arial" charset="0"/>
                <a:cs typeface="Arial" charset="0"/>
              </a:rPr>
              <a:t>effettuata </a:t>
            </a:r>
            <a:r>
              <a:rPr lang="it-IT" sz="1800" dirty="0">
                <a:latin typeface="Arial" charset="0"/>
                <a:ea typeface="Arial" charset="0"/>
                <a:cs typeface="Arial" charset="0"/>
              </a:rPr>
              <a:t>tramite il contemporaneo </a:t>
            </a:r>
            <a:r>
              <a:rPr lang="it-IT" sz="1800" dirty="0" smtClean="0">
                <a:latin typeface="Arial" charset="0"/>
                <a:ea typeface="Arial" charset="0"/>
                <a:cs typeface="Arial" charset="0"/>
              </a:rPr>
              <a:t>utilizzo </a:t>
            </a:r>
            <a:r>
              <a:rPr lang="it-IT" sz="1800" dirty="0">
                <a:latin typeface="Arial" charset="0"/>
                <a:ea typeface="Arial" charset="0"/>
                <a:cs typeface="Arial" charset="0"/>
              </a:rPr>
              <a:t>di più sistemi</a:t>
            </a:r>
            <a:r>
              <a:rPr lang="it-IT" sz="1800" dirty="0" smtClean="0">
                <a:latin typeface="Arial" charset="0"/>
                <a:ea typeface="Arial" charset="0"/>
                <a:cs typeface="Arial" charset="0"/>
              </a:rPr>
              <a:t>:</a:t>
            </a:r>
            <a:endParaRPr lang="it-IT" sz="1800" dirty="0">
              <a:latin typeface="Arial" charset="0"/>
              <a:ea typeface="Arial" charset="0"/>
              <a:cs typeface="Arial" charset="0"/>
            </a:endParaRPr>
          </a:p>
        </p:txBody>
      </p:sp>
      <p:sp>
        <p:nvSpPr>
          <p:cNvPr id="7171" name="Rectangle 3"/>
          <p:cNvSpPr>
            <a:spLocks noGrp="1" noChangeArrowheads="1"/>
          </p:cNvSpPr>
          <p:nvPr>
            <p:ph type="body" idx="1"/>
          </p:nvPr>
        </p:nvSpPr>
        <p:spPr>
          <a:xfrm>
            <a:off x="270431" y="2279667"/>
            <a:ext cx="5854046" cy="3597605"/>
          </a:xfrm>
        </p:spPr>
        <p:txBody>
          <a:bodyPr>
            <a:noAutofit/>
          </a:bodyPr>
          <a:lstStyle/>
          <a:p>
            <a:pPr marL="377748" indent="-377748">
              <a:lnSpc>
                <a:spcPct val="90000"/>
              </a:lnSpc>
              <a:spcBef>
                <a:spcPct val="30000"/>
              </a:spcBef>
              <a:buNone/>
              <a:defRPr/>
            </a:pPr>
            <a:r>
              <a:rPr lang="it-IT" sz="1800" dirty="0">
                <a:latin typeface="Arial" charset="0"/>
                <a:ea typeface="Arial" charset="0"/>
                <a:cs typeface="Arial" charset="0"/>
              </a:rPr>
              <a:t>1) I </a:t>
            </a:r>
            <a:r>
              <a:rPr lang="it-IT" sz="1800" b="1" dirty="0">
                <a:latin typeface="Arial" charset="0"/>
                <a:ea typeface="Arial" charset="0"/>
                <a:cs typeface="Arial" charset="0"/>
              </a:rPr>
              <a:t>polmoni</a:t>
            </a:r>
            <a:r>
              <a:rPr lang="it-IT" sz="1800" dirty="0">
                <a:latin typeface="Arial" charset="0"/>
                <a:ea typeface="Arial" charset="0"/>
                <a:cs typeface="Arial" charset="0"/>
              </a:rPr>
              <a:t>, che durante l’atto espiratorio hanno l’effetto di un </a:t>
            </a:r>
            <a:r>
              <a:rPr lang="it-IT" sz="1800" b="1" dirty="0">
                <a:latin typeface="Arial" charset="0"/>
                <a:ea typeface="Arial" charset="0"/>
                <a:cs typeface="Arial" charset="0"/>
              </a:rPr>
              <a:t>mantice</a:t>
            </a:r>
            <a:r>
              <a:rPr lang="it-IT" sz="1800" dirty="0">
                <a:latin typeface="Arial" charset="0"/>
                <a:ea typeface="Arial" charset="0"/>
                <a:cs typeface="Arial" charset="0"/>
              </a:rPr>
              <a:t>; il flusso d’aria che viene espulso dalla gabbia toracica mette in vibrazione le…</a:t>
            </a:r>
          </a:p>
          <a:p>
            <a:pPr marL="377748" indent="-377748">
              <a:lnSpc>
                <a:spcPct val="90000"/>
              </a:lnSpc>
              <a:spcBef>
                <a:spcPct val="30000"/>
              </a:spcBef>
              <a:buNone/>
              <a:defRPr/>
            </a:pPr>
            <a:r>
              <a:rPr lang="it-IT" sz="1800" dirty="0">
                <a:latin typeface="Arial" charset="0"/>
                <a:ea typeface="Arial" charset="0"/>
                <a:cs typeface="Arial" charset="0"/>
              </a:rPr>
              <a:t>2) </a:t>
            </a:r>
            <a:r>
              <a:rPr lang="it-IT" sz="1800" b="1" dirty="0">
                <a:latin typeface="Arial" charset="0"/>
                <a:ea typeface="Arial" charset="0"/>
                <a:cs typeface="Arial" charset="0"/>
              </a:rPr>
              <a:t>corde </a:t>
            </a:r>
            <a:r>
              <a:rPr lang="it-IT" sz="1800" b="1" dirty="0" smtClean="0">
                <a:latin typeface="Arial" charset="0"/>
                <a:ea typeface="Arial" charset="0"/>
                <a:cs typeface="Arial" charset="0"/>
              </a:rPr>
              <a:t>vocali,</a:t>
            </a:r>
            <a:r>
              <a:rPr lang="it-IT" sz="1800" dirty="0" smtClean="0">
                <a:latin typeface="Arial" charset="0"/>
                <a:ea typeface="Arial" charset="0"/>
                <a:cs typeface="Arial" charset="0"/>
              </a:rPr>
              <a:t> </a:t>
            </a:r>
            <a:r>
              <a:rPr lang="it-IT" sz="1800" dirty="0">
                <a:latin typeface="Arial" charset="0"/>
                <a:ea typeface="Arial" charset="0"/>
                <a:cs typeface="Arial" charset="0"/>
              </a:rPr>
              <a:t>che sono pertanto la sorgente del suono</a:t>
            </a:r>
          </a:p>
          <a:p>
            <a:pPr marL="377748" indent="-377748">
              <a:lnSpc>
                <a:spcPct val="90000"/>
              </a:lnSpc>
              <a:spcBef>
                <a:spcPct val="30000"/>
              </a:spcBef>
              <a:buNone/>
              <a:defRPr/>
            </a:pPr>
            <a:r>
              <a:rPr lang="it-IT" sz="1800" dirty="0">
                <a:latin typeface="Arial" charset="0"/>
                <a:ea typeface="Arial" charset="0"/>
                <a:cs typeface="Arial" charset="0"/>
              </a:rPr>
              <a:t>3) I risuonatori </a:t>
            </a:r>
            <a:r>
              <a:rPr lang="it-IT" sz="1800" dirty="0" err="1">
                <a:latin typeface="Arial" charset="0"/>
                <a:ea typeface="Arial" charset="0"/>
                <a:cs typeface="Arial" charset="0"/>
              </a:rPr>
              <a:t>sopralaringei</a:t>
            </a:r>
            <a:r>
              <a:rPr lang="it-IT" sz="1800" dirty="0">
                <a:latin typeface="Arial" charset="0"/>
                <a:ea typeface="Arial" charset="0"/>
                <a:cs typeface="Arial" charset="0"/>
              </a:rPr>
              <a:t> </a:t>
            </a:r>
            <a:r>
              <a:rPr lang="it-IT" sz="1800" dirty="0" smtClean="0">
                <a:latin typeface="Arial" charset="0"/>
                <a:ea typeface="Arial" charset="0"/>
                <a:cs typeface="Arial" charset="0"/>
              </a:rPr>
              <a:t>(</a:t>
            </a:r>
            <a:r>
              <a:rPr lang="it-IT" sz="1800" b="1" dirty="0" smtClean="0">
                <a:latin typeface="Arial" charset="0"/>
                <a:ea typeface="Arial" charset="0"/>
                <a:cs typeface="Arial" charset="0"/>
              </a:rPr>
              <a:t>tratto vocale</a:t>
            </a:r>
            <a:r>
              <a:rPr lang="it-IT" sz="1800" dirty="0" smtClean="0">
                <a:latin typeface="Arial" charset="0"/>
                <a:ea typeface="Arial" charset="0"/>
                <a:cs typeface="Arial" charset="0"/>
              </a:rPr>
              <a:t>), </a:t>
            </a:r>
            <a:r>
              <a:rPr lang="it-IT" sz="1800" dirty="0">
                <a:latin typeface="Arial" charset="0"/>
                <a:ea typeface="Arial" charset="0"/>
                <a:cs typeface="Arial" charset="0"/>
              </a:rPr>
              <a:t>cioè faringe, fosse nasali, seni paranasali e   cavo orale che fungono </a:t>
            </a:r>
            <a:r>
              <a:rPr lang="it-IT" sz="1800" dirty="0" smtClean="0">
                <a:latin typeface="Arial" charset="0"/>
                <a:ea typeface="Arial" charset="0"/>
                <a:cs typeface="Arial" charset="0"/>
              </a:rPr>
              <a:t>da </a:t>
            </a:r>
            <a:r>
              <a:rPr lang="it-IT" sz="1800" dirty="0">
                <a:latin typeface="Arial" charset="0"/>
                <a:ea typeface="Arial" charset="0"/>
                <a:cs typeface="Arial" charset="0"/>
              </a:rPr>
              <a:t>casse di risonanza attribuendo alla voce il suo </a:t>
            </a:r>
            <a:r>
              <a:rPr lang="it-IT" sz="1800" b="1" dirty="0">
                <a:latin typeface="Arial" charset="0"/>
                <a:ea typeface="Arial" charset="0"/>
                <a:cs typeface="Arial" charset="0"/>
              </a:rPr>
              <a:t>caratteristico timbro</a:t>
            </a:r>
            <a:r>
              <a:rPr lang="it-IT" sz="1800" dirty="0">
                <a:latin typeface="Arial" charset="0"/>
                <a:ea typeface="Arial" charset="0"/>
                <a:cs typeface="Arial" charset="0"/>
              </a:rPr>
              <a:t>, il suo colore che è diverso in ognuno di noi</a:t>
            </a:r>
          </a:p>
          <a:p>
            <a:pPr marL="377748" indent="-377748">
              <a:lnSpc>
                <a:spcPct val="90000"/>
              </a:lnSpc>
              <a:spcBef>
                <a:spcPct val="30000"/>
              </a:spcBef>
              <a:buNone/>
              <a:defRPr/>
            </a:pPr>
            <a:r>
              <a:rPr lang="it-IT" sz="1800" dirty="0">
                <a:latin typeface="Arial" charset="0"/>
                <a:ea typeface="Arial" charset="0"/>
                <a:cs typeface="Arial" charset="0"/>
              </a:rPr>
              <a:t>4) Un sistema di </a:t>
            </a:r>
            <a:r>
              <a:rPr lang="it-IT" sz="1800" b="1" dirty="0">
                <a:latin typeface="Arial" charset="0"/>
                <a:ea typeface="Arial" charset="0"/>
                <a:cs typeface="Arial" charset="0"/>
              </a:rPr>
              <a:t>articolazione</a:t>
            </a:r>
          </a:p>
          <a:p>
            <a:pPr marL="377748" indent="-377748">
              <a:lnSpc>
                <a:spcPct val="90000"/>
              </a:lnSpc>
              <a:spcBef>
                <a:spcPct val="30000"/>
              </a:spcBef>
              <a:buNone/>
              <a:defRPr/>
            </a:pPr>
            <a:r>
              <a:rPr lang="it-IT" sz="1800" dirty="0">
                <a:latin typeface="Arial" charset="0"/>
                <a:ea typeface="Arial" charset="0"/>
                <a:cs typeface="Arial" charset="0"/>
              </a:rPr>
              <a:t>5) Il </a:t>
            </a:r>
            <a:r>
              <a:rPr lang="it-IT" sz="1800" b="1" dirty="0">
                <a:latin typeface="Arial" charset="0"/>
                <a:ea typeface="Arial" charset="0"/>
                <a:cs typeface="Arial" charset="0"/>
              </a:rPr>
              <a:t>sistema nervoso</a:t>
            </a:r>
          </a:p>
        </p:txBody>
      </p:sp>
    </p:spTree>
    <p:extLst>
      <p:ext uri="{BB962C8B-B14F-4D97-AF65-F5344CB8AC3E}">
        <p14:creationId xmlns:p14="http://schemas.microsoft.com/office/powerpoint/2010/main" val="211910673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318964" y="1552792"/>
            <a:ext cx="5216960" cy="3676408"/>
          </a:xfrm>
        </p:spPr>
        <p:txBody>
          <a:bodyPr>
            <a:noAutofit/>
          </a:bodyPr>
          <a:lstStyle/>
          <a:p>
            <a:pPr marL="0" indent="0">
              <a:spcBef>
                <a:spcPts val="0"/>
              </a:spcBef>
              <a:buNone/>
              <a:defRPr/>
            </a:pPr>
            <a:r>
              <a:rPr lang="it-IT" sz="1600" dirty="0">
                <a:latin typeface="Arial" charset="0"/>
                <a:ea typeface="Arial" charset="0"/>
                <a:cs typeface="Arial" charset="0"/>
              </a:rPr>
              <a:t>Nell’insieme queste cavità fungono da cassa di risonanza al suono fondamentale emesso dalla laringe, amplificando in modo diverso le varie formanti </a:t>
            </a:r>
            <a:r>
              <a:rPr lang="it-IT" sz="1600" dirty="0" smtClean="0">
                <a:latin typeface="Arial" charset="0"/>
                <a:ea typeface="Arial" charset="0"/>
                <a:cs typeface="Arial" charset="0"/>
              </a:rPr>
              <a:t>(</a:t>
            </a:r>
            <a:r>
              <a:rPr lang="it-IT" sz="1600" dirty="0">
                <a:latin typeface="Arial" charset="0"/>
                <a:ea typeface="Arial" charset="0"/>
                <a:cs typeface="Arial" charset="0"/>
              </a:rPr>
              <a:t>timbro vocale)</a:t>
            </a:r>
          </a:p>
          <a:p>
            <a:pPr marL="0" indent="0">
              <a:spcBef>
                <a:spcPts val="0"/>
              </a:spcBef>
              <a:buNone/>
              <a:defRPr/>
            </a:pPr>
            <a:endParaRPr lang="it-IT" sz="1600" dirty="0">
              <a:latin typeface="Arial" charset="0"/>
              <a:ea typeface="Arial" charset="0"/>
              <a:cs typeface="Arial" charset="0"/>
            </a:endParaRPr>
          </a:p>
          <a:p>
            <a:pPr marL="0" indent="0">
              <a:spcBef>
                <a:spcPts val="0"/>
              </a:spcBef>
              <a:buNone/>
              <a:defRPr/>
            </a:pPr>
            <a:r>
              <a:rPr lang="it-IT" sz="1600" b="1" dirty="0">
                <a:latin typeface="Arial" charset="0"/>
                <a:ea typeface="Arial" charset="0"/>
                <a:cs typeface="Arial" charset="0"/>
              </a:rPr>
              <a:t>rinofaringe, fosse nasali, seni paranasali</a:t>
            </a:r>
            <a:r>
              <a:rPr lang="it-IT" sz="1600" dirty="0">
                <a:solidFill>
                  <a:srgbClr val="FF9900"/>
                </a:solidFill>
                <a:latin typeface="Arial" charset="0"/>
                <a:ea typeface="Arial" charset="0"/>
                <a:cs typeface="Arial" charset="0"/>
              </a:rPr>
              <a:t> </a:t>
            </a:r>
            <a:r>
              <a:rPr lang="it-IT" sz="1600" dirty="0">
                <a:latin typeface="Arial" charset="0"/>
                <a:ea typeface="Arial" charset="0"/>
                <a:cs typeface="Arial" charset="0"/>
              </a:rPr>
              <a:t>(a struttura fissa) rinforzano i suoni acuti (timbro chiaro)</a:t>
            </a:r>
          </a:p>
          <a:p>
            <a:pPr marL="0" indent="0">
              <a:spcBef>
                <a:spcPts val="0"/>
              </a:spcBef>
              <a:buNone/>
              <a:defRPr/>
            </a:pPr>
            <a:endParaRPr lang="it-IT" sz="1600" dirty="0">
              <a:latin typeface="Arial" charset="0"/>
              <a:ea typeface="Arial" charset="0"/>
              <a:cs typeface="Arial" charset="0"/>
            </a:endParaRPr>
          </a:p>
          <a:p>
            <a:pPr marL="0" indent="0">
              <a:spcBef>
                <a:spcPts val="0"/>
              </a:spcBef>
              <a:buNone/>
              <a:defRPr/>
            </a:pPr>
            <a:r>
              <a:rPr lang="it-IT" sz="1600" b="1" dirty="0">
                <a:latin typeface="Arial" charset="0"/>
                <a:ea typeface="Arial" charset="0"/>
                <a:cs typeface="Arial" charset="0"/>
              </a:rPr>
              <a:t>ipofaringe, </a:t>
            </a:r>
            <a:r>
              <a:rPr lang="it-IT" sz="1600" b="1" dirty="0" err="1">
                <a:latin typeface="Arial" charset="0"/>
                <a:ea typeface="Arial" charset="0"/>
                <a:cs typeface="Arial" charset="0"/>
              </a:rPr>
              <a:t>sovraglottide</a:t>
            </a:r>
            <a:r>
              <a:rPr lang="it-IT" sz="1600" dirty="0">
                <a:solidFill>
                  <a:srgbClr val="FF9900"/>
                </a:solidFill>
                <a:latin typeface="Arial" charset="0"/>
                <a:ea typeface="Arial" charset="0"/>
                <a:cs typeface="Arial" charset="0"/>
              </a:rPr>
              <a:t> </a:t>
            </a:r>
            <a:r>
              <a:rPr lang="it-IT" sz="1600" dirty="0">
                <a:latin typeface="Arial" charset="0"/>
                <a:ea typeface="Arial" charset="0"/>
                <a:cs typeface="Arial" charset="0"/>
              </a:rPr>
              <a:t>(a struttura modificabile) rinforzano i suoni gravi (timbro scuro)</a:t>
            </a:r>
          </a:p>
          <a:p>
            <a:pPr marL="0" indent="0">
              <a:spcBef>
                <a:spcPts val="0"/>
              </a:spcBef>
              <a:buNone/>
              <a:defRPr/>
            </a:pPr>
            <a:endParaRPr lang="it-IT" sz="1600" dirty="0">
              <a:latin typeface="Arial" charset="0"/>
              <a:ea typeface="Arial" charset="0"/>
              <a:cs typeface="Arial" charset="0"/>
            </a:endParaRPr>
          </a:p>
          <a:p>
            <a:pPr marL="0" indent="0">
              <a:spcBef>
                <a:spcPts val="0"/>
              </a:spcBef>
              <a:buNone/>
              <a:defRPr/>
            </a:pPr>
            <a:r>
              <a:rPr lang="it-IT" sz="1600" b="1" dirty="0">
                <a:latin typeface="Arial" charset="0"/>
                <a:ea typeface="Arial" charset="0"/>
                <a:cs typeface="Arial" charset="0"/>
              </a:rPr>
              <a:t>cavo orale (palato molle, lingua, denti, labbra)</a:t>
            </a:r>
            <a:r>
              <a:rPr lang="it-IT" sz="1600" dirty="0">
                <a:solidFill>
                  <a:srgbClr val="FFFF66"/>
                </a:solidFill>
                <a:latin typeface="Arial" charset="0"/>
                <a:ea typeface="Arial" charset="0"/>
                <a:cs typeface="Arial" charset="0"/>
              </a:rPr>
              <a:t> </a:t>
            </a:r>
            <a:r>
              <a:rPr lang="it-IT" sz="1600" dirty="0">
                <a:latin typeface="Arial" charset="0"/>
                <a:ea typeface="Arial" charset="0"/>
                <a:cs typeface="Arial" charset="0"/>
              </a:rPr>
              <a:t>rinforza in modo uguale tutti i suoni ed interviene nel processo di ARTICOLAZIONE della </a:t>
            </a:r>
            <a:r>
              <a:rPr lang="it-IT" sz="1600" dirty="0" smtClean="0">
                <a:latin typeface="Arial" charset="0"/>
                <a:ea typeface="Arial" charset="0"/>
                <a:cs typeface="Arial" charset="0"/>
              </a:rPr>
              <a:t>parola</a:t>
            </a:r>
            <a:endParaRPr lang="it-IT" sz="1600" dirty="0">
              <a:latin typeface="Arial" charset="0"/>
              <a:ea typeface="Arial" charset="0"/>
              <a:cs typeface="Arial" charset="0"/>
            </a:endParaRPr>
          </a:p>
        </p:txBody>
      </p:sp>
      <p:sp>
        <p:nvSpPr>
          <p:cNvPr id="24581" name="Rectangle 5"/>
          <p:cNvSpPr>
            <a:spLocks noGrp="1" noChangeArrowheads="1"/>
          </p:cNvSpPr>
          <p:nvPr>
            <p:ph type="title"/>
          </p:nvPr>
        </p:nvSpPr>
        <p:spPr>
          <a:xfrm>
            <a:off x="0" y="404664"/>
            <a:ext cx="10287000" cy="707576"/>
          </a:xfrm>
        </p:spPr>
        <p:txBody>
          <a:bodyPr/>
          <a:lstStyle/>
          <a:p>
            <a:pPr eaLnBrk="1" hangingPunct="1">
              <a:defRPr/>
            </a:pPr>
            <a:r>
              <a:rPr lang="it-IT" sz="2400" dirty="0" smtClean="0">
                <a:latin typeface="Arial" charset="0"/>
                <a:ea typeface="Arial" charset="0"/>
                <a:cs typeface="Arial" charset="0"/>
              </a:rPr>
              <a:t>TRATTO VOCALE</a:t>
            </a:r>
            <a:endParaRPr lang="it-IT" sz="2400" dirty="0">
              <a:latin typeface="Arial" charset="0"/>
              <a:ea typeface="Arial" charset="0"/>
              <a:cs typeface="Arial" charset="0"/>
            </a:endParaRPr>
          </a:p>
        </p:txBody>
      </p:sp>
      <p:pic>
        <p:nvPicPr>
          <p:cNvPr id="4" name="Immagine 3">
            <a:extLst>
              <a:ext uri="{FF2B5EF4-FFF2-40B4-BE49-F238E27FC236}">
                <a16:creationId xmlns:a16="http://schemas.microsoft.com/office/drawing/2014/main" xmlns="" id="{E66752BE-70BA-4926-A617-0C2F50C11360}"/>
              </a:ext>
            </a:extLst>
          </p:cNvPr>
          <p:cNvPicPr>
            <a:picLocks noChangeAspect="1"/>
          </p:cNvPicPr>
          <p:nvPr/>
        </p:nvPicPr>
        <p:blipFill>
          <a:blip r:embed="rId3"/>
          <a:stretch>
            <a:fillRect/>
          </a:stretch>
        </p:blipFill>
        <p:spPr>
          <a:xfrm>
            <a:off x="5370081" y="1411119"/>
            <a:ext cx="4916919" cy="3818081"/>
          </a:xfrm>
          <a:prstGeom prst="rect">
            <a:avLst/>
          </a:prstGeom>
        </p:spPr>
      </p:pic>
    </p:spTree>
    <p:extLst>
      <p:ext uri="{BB962C8B-B14F-4D97-AF65-F5344CB8AC3E}">
        <p14:creationId xmlns:p14="http://schemas.microsoft.com/office/powerpoint/2010/main" val="7512411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0" y="0"/>
            <a:ext cx="4268624" cy="6858000"/>
          </a:xfrm>
          <a:prstGeom prst="rect">
            <a:avLst/>
          </a:prstGeom>
        </p:spPr>
      </p:pic>
      <p:sp>
        <p:nvSpPr>
          <p:cNvPr id="3" name="CasellaDiTesto 2"/>
          <p:cNvSpPr txBox="1"/>
          <p:nvPr/>
        </p:nvSpPr>
        <p:spPr>
          <a:xfrm>
            <a:off x="7222865" y="6608385"/>
            <a:ext cx="3033203" cy="276999"/>
          </a:xfrm>
          <a:prstGeom prst="rect">
            <a:avLst/>
          </a:prstGeom>
          <a:noFill/>
        </p:spPr>
        <p:txBody>
          <a:bodyPr wrap="none" rtlCol="0">
            <a:spAutoFit/>
          </a:bodyPr>
          <a:lstStyle/>
          <a:p>
            <a:r>
              <a:rPr lang="it-IT" sz="1200" dirty="0" smtClean="0">
                <a:latin typeface="Arial" charset="0"/>
                <a:ea typeface="Arial" charset="0"/>
                <a:cs typeface="Arial" charset="0"/>
              </a:rPr>
              <a:t>Da </a:t>
            </a:r>
            <a:r>
              <a:rPr lang="it-IT" sz="1200" dirty="0" err="1" smtClean="0">
                <a:latin typeface="Arial" charset="0"/>
                <a:ea typeface="Arial" charset="0"/>
                <a:cs typeface="Arial" charset="0"/>
              </a:rPr>
              <a:t>Purves</a:t>
            </a:r>
            <a:r>
              <a:rPr lang="it-IT" sz="1200" dirty="0" smtClean="0">
                <a:latin typeface="Arial" charset="0"/>
                <a:ea typeface="Arial" charset="0"/>
                <a:cs typeface="Arial" charset="0"/>
              </a:rPr>
              <a:t> et al., Neuroscienze, Zanichelli</a:t>
            </a:r>
            <a:endParaRPr lang="it-IT" sz="1200" dirty="0">
              <a:latin typeface="Arial" charset="0"/>
              <a:ea typeface="Arial" charset="0"/>
              <a:cs typeface="Arial" charset="0"/>
            </a:endParaRPr>
          </a:p>
        </p:txBody>
      </p:sp>
      <p:sp>
        <p:nvSpPr>
          <p:cNvPr id="4" name="Text Box 4"/>
          <p:cNvSpPr txBox="1">
            <a:spLocks noChangeArrowheads="1"/>
          </p:cNvSpPr>
          <p:nvPr/>
        </p:nvSpPr>
        <p:spPr bwMode="auto">
          <a:xfrm>
            <a:off x="0" y="76200"/>
            <a:ext cx="10287000" cy="400110"/>
          </a:xfrm>
          <a:prstGeom prst="rect">
            <a:avLst/>
          </a:prstGeom>
          <a:noFill/>
          <a:ln w="9525">
            <a:solidFill>
              <a:srgbClr val="FFFFFF"/>
            </a:solidFill>
            <a:miter lim="800000"/>
            <a:headEnd/>
            <a:tailEnd/>
          </a:ln>
        </p:spPr>
        <p:txBody>
          <a:bodyPr wrap="square">
            <a:prstTxWarp prst="textNoShape">
              <a:avLst/>
            </a:prstTxWarp>
            <a:spAutoFit/>
          </a:bodyPr>
          <a:lstStyle/>
          <a:p>
            <a:r>
              <a:rPr lang="it-IT" dirty="0" smtClean="0">
                <a:solidFill>
                  <a:srgbClr val="000000"/>
                </a:solidFill>
                <a:latin typeface="Arial Rounded MT Bold" pitchFamily="-72" charset="0"/>
              </a:rPr>
              <a:t>MODELLO FONTE-FILTRO</a:t>
            </a:r>
            <a:endParaRPr lang="it-IT" dirty="0">
              <a:solidFill>
                <a:srgbClr val="000000"/>
              </a:solidFill>
              <a:latin typeface="Arial Rounded MT Bold" pitchFamily="-72" charset="0"/>
            </a:endParaRPr>
          </a:p>
        </p:txBody>
      </p:sp>
    </p:spTree>
    <p:extLst>
      <p:ext uri="{BB962C8B-B14F-4D97-AF65-F5344CB8AC3E}">
        <p14:creationId xmlns:p14="http://schemas.microsoft.com/office/powerpoint/2010/main" val="107201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54938" b="5788"/>
          <a:stretch/>
        </p:blipFill>
        <p:spPr>
          <a:xfrm>
            <a:off x="102940" y="658068"/>
            <a:ext cx="4635500" cy="6083300"/>
          </a:xfrm>
          <a:prstGeom prst="rect">
            <a:avLst/>
          </a:prstGeom>
        </p:spPr>
      </p:pic>
      <p:sp>
        <p:nvSpPr>
          <p:cNvPr id="3" name="CasellaDiTesto 2"/>
          <p:cNvSpPr txBox="1"/>
          <p:nvPr/>
        </p:nvSpPr>
        <p:spPr>
          <a:xfrm>
            <a:off x="7222865" y="6597352"/>
            <a:ext cx="3033203" cy="276999"/>
          </a:xfrm>
          <a:prstGeom prst="rect">
            <a:avLst/>
          </a:prstGeom>
          <a:noFill/>
        </p:spPr>
        <p:txBody>
          <a:bodyPr wrap="none" rtlCol="0">
            <a:spAutoFit/>
          </a:bodyPr>
          <a:lstStyle/>
          <a:p>
            <a:r>
              <a:rPr lang="it-IT" sz="1200" dirty="0" smtClean="0">
                <a:latin typeface="Arial" charset="0"/>
                <a:ea typeface="Arial" charset="0"/>
                <a:cs typeface="Arial" charset="0"/>
              </a:rPr>
              <a:t>Da </a:t>
            </a:r>
            <a:r>
              <a:rPr lang="it-IT" sz="1200" dirty="0" err="1" smtClean="0">
                <a:latin typeface="Arial" charset="0"/>
                <a:ea typeface="Arial" charset="0"/>
                <a:cs typeface="Arial" charset="0"/>
              </a:rPr>
              <a:t>Purves</a:t>
            </a:r>
            <a:r>
              <a:rPr lang="it-IT" sz="1200" dirty="0" smtClean="0">
                <a:latin typeface="Arial" charset="0"/>
                <a:ea typeface="Arial" charset="0"/>
                <a:cs typeface="Arial" charset="0"/>
              </a:rPr>
              <a:t> et al., Neuroscienze, Zanichelli</a:t>
            </a:r>
            <a:endParaRPr lang="it-IT" sz="1200" dirty="0">
              <a:latin typeface="Arial" charset="0"/>
              <a:ea typeface="Arial" charset="0"/>
              <a:cs typeface="Arial" charset="0"/>
            </a:endParaRPr>
          </a:p>
        </p:txBody>
      </p:sp>
      <p:sp>
        <p:nvSpPr>
          <p:cNvPr id="4" name="CasellaDiTesto 3"/>
          <p:cNvSpPr txBox="1"/>
          <p:nvPr/>
        </p:nvSpPr>
        <p:spPr>
          <a:xfrm>
            <a:off x="4999484" y="4500409"/>
            <a:ext cx="5237331" cy="584775"/>
          </a:xfrm>
          <a:prstGeom prst="rect">
            <a:avLst/>
          </a:prstGeom>
          <a:noFill/>
        </p:spPr>
        <p:txBody>
          <a:bodyPr wrap="none" rtlCol="0">
            <a:spAutoFit/>
          </a:bodyPr>
          <a:lstStyle/>
          <a:p>
            <a:r>
              <a:rPr lang="it-IT" sz="1600" dirty="0" smtClean="0">
                <a:latin typeface="Arial" charset="0"/>
                <a:ea typeface="Arial" charset="0"/>
                <a:cs typeface="Arial" charset="0"/>
              </a:rPr>
              <a:t>DONNE E BAMBINI:</a:t>
            </a:r>
          </a:p>
          <a:p>
            <a:r>
              <a:rPr lang="it-IT" sz="1600" dirty="0" smtClean="0">
                <a:latin typeface="Arial" charset="0"/>
                <a:ea typeface="Arial" charset="0"/>
                <a:cs typeface="Arial" charset="0"/>
              </a:rPr>
              <a:t>corde vocali corte e rigide: frequenza fondamentale alta</a:t>
            </a:r>
            <a:endParaRPr lang="it-IT" sz="1600" dirty="0">
              <a:latin typeface="Arial" charset="0"/>
              <a:ea typeface="Arial" charset="0"/>
              <a:cs typeface="Arial" charset="0"/>
            </a:endParaRPr>
          </a:p>
        </p:txBody>
      </p:sp>
      <p:sp>
        <p:nvSpPr>
          <p:cNvPr id="5" name="CasellaDiTesto 4"/>
          <p:cNvSpPr txBox="1"/>
          <p:nvPr/>
        </p:nvSpPr>
        <p:spPr>
          <a:xfrm>
            <a:off x="1717457" y="3178348"/>
            <a:ext cx="761747" cy="307777"/>
          </a:xfrm>
          <a:prstGeom prst="rect">
            <a:avLst/>
          </a:prstGeom>
          <a:noFill/>
        </p:spPr>
        <p:txBody>
          <a:bodyPr wrap="none" rtlCol="0">
            <a:spAutoFit/>
          </a:bodyPr>
          <a:lstStyle/>
          <a:p>
            <a:r>
              <a:rPr lang="it-IT" sz="1400" smtClean="0">
                <a:solidFill>
                  <a:srgbClr val="FF0000"/>
                </a:solidFill>
                <a:latin typeface="Arial" charset="0"/>
                <a:ea typeface="Arial" charset="0"/>
                <a:cs typeface="Arial" charset="0"/>
              </a:rPr>
              <a:t>glottide</a:t>
            </a:r>
            <a:endParaRPr lang="it-IT" sz="1400">
              <a:solidFill>
                <a:srgbClr val="FF0000"/>
              </a:solidFill>
              <a:latin typeface="Arial" charset="0"/>
              <a:ea typeface="Arial" charset="0"/>
              <a:cs typeface="Arial" charset="0"/>
            </a:endParaRPr>
          </a:p>
        </p:txBody>
      </p:sp>
      <p:cxnSp>
        <p:nvCxnSpPr>
          <p:cNvPr id="7" name="Connettore 2 6"/>
          <p:cNvCxnSpPr>
            <a:endCxn id="8" idx="2"/>
          </p:cNvCxnSpPr>
          <p:nvPr/>
        </p:nvCxnSpPr>
        <p:spPr bwMode="auto">
          <a:xfrm flipV="1">
            <a:off x="2479204" y="3178348"/>
            <a:ext cx="792088" cy="144016"/>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riangolo 7"/>
          <p:cNvSpPr/>
          <p:nvPr/>
        </p:nvSpPr>
        <p:spPr bwMode="auto">
          <a:xfrm>
            <a:off x="3271292" y="2098228"/>
            <a:ext cx="504056" cy="1080120"/>
          </a:xfrm>
          <a:prstGeom prst="triangl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rgbClr val="000000"/>
              </a:solidFill>
              <a:effectLst/>
              <a:latin typeface="Arial Rounded MT Bold" charset="0"/>
              <a:ea typeface="ＭＳ Ｐゴシック" charset="0"/>
            </a:endParaRPr>
          </a:p>
        </p:txBody>
      </p:sp>
      <p:sp>
        <p:nvSpPr>
          <p:cNvPr id="10" name="CasellaDiTesto 9"/>
          <p:cNvSpPr txBox="1"/>
          <p:nvPr/>
        </p:nvSpPr>
        <p:spPr>
          <a:xfrm>
            <a:off x="4783460" y="1601505"/>
            <a:ext cx="5400600" cy="1569660"/>
          </a:xfrm>
          <a:prstGeom prst="rect">
            <a:avLst/>
          </a:prstGeom>
          <a:noFill/>
        </p:spPr>
        <p:txBody>
          <a:bodyPr wrap="square" rtlCol="0">
            <a:spAutoFit/>
          </a:bodyPr>
          <a:lstStyle/>
          <a:p>
            <a:r>
              <a:rPr lang="it-IT" sz="1600" dirty="0" smtClean="0">
                <a:latin typeface="Arial" charset="0"/>
                <a:ea typeface="Arial" charset="0"/>
                <a:cs typeface="Arial" charset="0"/>
              </a:rPr>
              <a:t>Attraversando la glottide, l’aria fa aprire le corde vocali, ma il flusso d’aria che le attraversa crea una depressione (principio di </a:t>
            </a:r>
            <a:r>
              <a:rPr lang="it-IT" sz="1600" dirty="0" err="1" smtClean="0">
                <a:latin typeface="Arial" charset="0"/>
                <a:ea typeface="Arial" charset="0"/>
                <a:cs typeface="Arial" charset="0"/>
              </a:rPr>
              <a:t>Bernouilli</a:t>
            </a:r>
            <a:r>
              <a:rPr lang="it-IT" sz="1600" dirty="0" smtClean="0">
                <a:latin typeface="Arial" charset="0"/>
                <a:ea typeface="Arial" charset="0"/>
                <a:cs typeface="Arial" charset="0"/>
              </a:rPr>
              <a:t>) che le risucchia e le fa chiudere. Le corde, quindi, vibrano a una frequenza che dipende dalla loro tensione e determina l’altezza del suono prodotto.</a:t>
            </a:r>
            <a:endParaRPr lang="it-IT" sz="1600" dirty="0">
              <a:latin typeface="Arial" charset="0"/>
              <a:ea typeface="Arial" charset="0"/>
              <a:cs typeface="Arial" charset="0"/>
            </a:endParaRPr>
          </a:p>
        </p:txBody>
      </p:sp>
      <p:sp>
        <p:nvSpPr>
          <p:cNvPr id="9" name="Text Box 4"/>
          <p:cNvSpPr txBox="1">
            <a:spLocks noChangeArrowheads="1"/>
          </p:cNvSpPr>
          <p:nvPr/>
        </p:nvSpPr>
        <p:spPr bwMode="auto">
          <a:xfrm>
            <a:off x="0" y="76200"/>
            <a:ext cx="10287000" cy="461665"/>
          </a:xfrm>
          <a:prstGeom prst="rect">
            <a:avLst/>
          </a:prstGeom>
          <a:noFill/>
          <a:ln w="9525">
            <a:solidFill>
              <a:srgbClr val="FFFFFF"/>
            </a:solidFill>
            <a:miter lim="800000"/>
            <a:headEnd/>
            <a:tailEnd/>
          </a:ln>
        </p:spPr>
        <p:txBody>
          <a:bodyPr wrap="square">
            <a:prstTxWarp prst="textNoShape">
              <a:avLst/>
            </a:prstTxWarp>
            <a:spAutoFit/>
          </a:bodyPr>
          <a:lstStyle/>
          <a:p>
            <a:pPr algn="ctr"/>
            <a:r>
              <a:rPr lang="it-IT" sz="2400" dirty="0" smtClean="0">
                <a:solidFill>
                  <a:srgbClr val="000000"/>
                </a:solidFill>
                <a:latin typeface="Arial" charset="0"/>
                <a:ea typeface="Arial" charset="0"/>
                <a:cs typeface="Arial" charset="0"/>
              </a:rPr>
              <a:t>GLOTTIDE</a:t>
            </a:r>
            <a:endParaRPr lang="it-IT" sz="24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1097912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954" y="1406975"/>
            <a:ext cx="7214946" cy="5406401"/>
          </a:xfrm>
          <a:prstGeom prst="rect">
            <a:avLst/>
          </a:prstGeom>
        </p:spPr>
      </p:pic>
      <p:sp>
        <p:nvSpPr>
          <p:cNvPr id="3" name="CasellaDiTesto 2"/>
          <p:cNvSpPr txBox="1"/>
          <p:nvPr/>
        </p:nvSpPr>
        <p:spPr>
          <a:xfrm>
            <a:off x="534988" y="116632"/>
            <a:ext cx="9577064" cy="830997"/>
          </a:xfrm>
          <a:prstGeom prst="rect">
            <a:avLst/>
          </a:prstGeom>
          <a:noFill/>
        </p:spPr>
        <p:txBody>
          <a:bodyPr wrap="square" rtlCol="0">
            <a:spAutoFit/>
          </a:bodyPr>
          <a:lstStyle/>
          <a:p>
            <a:pPr algn="ctr"/>
            <a:r>
              <a:rPr lang="it-IT" sz="2400" dirty="0" smtClean="0">
                <a:latin typeface="Arial" charset="0"/>
                <a:ea typeface="Arial" charset="0"/>
                <a:cs typeface="Arial" charset="0"/>
              </a:rPr>
              <a:t>MUSCOLI DEL COLLO CHE PARTECIPANO ALLA ARTICOLAZIONE DELLA PAROLA</a:t>
            </a:r>
          </a:p>
        </p:txBody>
      </p:sp>
    </p:spTree>
    <p:extLst>
      <p:ext uri="{BB962C8B-B14F-4D97-AF65-F5344CB8AC3E}">
        <p14:creationId xmlns:p14="http://schemas.microsoft.com/office/powerpoint/2010/main" val="158029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800" y="622672"/>
            <a:ext cx="7124700" cy="3454400"/>
          </a:xfrm>
          <a:prstGeom prst="rect">
            <a:avLst/>
          </a:prstGeom>
        </p:spPr>
      </p:pic>
      <p:sp>
        <p:nvSpPr>
          <p:cNvPr id="3" name="CasellaDiTesto 2"/>
          <p:cNvSpPr txBox="1"/>
          <p:nvPr/>
        </p:nvSpPr>
        <p:spPr>
          <a:xfrm>
            <a:off x="390972" y="4091588"/>
            <a:ext cx="9649072" cy="1569660"/>
          </a:xfrm>
          <a:prstGeom prst="rect">
            <a:avLst/>
          </a:prstGeom>
          <a:noFill/>
        </p:spPr>
        <p:txBody>
          <a:bodyPr wrap="square" rtlCol="0">
            <a:spAutoFit/>
          </a:bodyPr>
          <a:lstStyle/>
          <a:p>
            <a:r>
              <a:rPr lang="it-IT" sz="1600" dirty="0" smtClean="0">
                <a:latin typeface="Arial" charset="0"/>
                <a:ea typeface="Arial" charset="0"/>
                <a:cs typeface="Arial" charset="0"/>
              </a:rPr>
              <a:t>Nell’australopiteco, la </a:t>
            </a:r>
            <a:r>
              <a:rPr lang="it-IT" sz="1600" b="1" dirty="0" smtClean="0">
                <a:latin typeface="Arial" charset="0"/>
                <a:ea typeface="Arial" charset="0"/>
                <a:cs typeface="Arial" charset="0"/>
              </a:rPr>
              <a:t>laringe</a:t>
            </a:r>
            <a:r>
              <a:rPr lang="it-IT" sz="1600" dirty="0" smtClean="0">
                <a:latin typeface="Arial" charset="0"/>
                <a:ea typeface="Arial" charset="0"/>
                <a:cs typeface="Arial" charset="0"/>
              </a:rPr>
              <a:t> </a:t>
            </a:r>
            <a:r>
              <a:rPr lang="it-IT" sz="1600" dirty="0">
                <a:latin typeface="Arial" charset="0"/>
                <a:ea typeface="Arial" charset="0"/>
                <a:cs typeface="Arial" charset="0"/>
              </a:rPr>
              <a:t>si trovava, differentemente all’Homo Sapiens Sapiens, in una posizione più elevata nel canale </a:t>
            </a:r>
            <a:r>
              <a:rPr lang="it-IT" sz="1600" dirty="0" smtClean="0">
                <a:latin typeface="Arial" charset="0"/>
                <a:ea typeface="Arial" charset="0"/>
                <a:cs typeface="Arial" charset="0"/>
              </a:rPr>
              <a:t>respiratorio e </a:t>
            </a:r>
            <a:r>
              <a:rPr lang="it-IT" sz="1600" dirty="0">
                <a:latin typeface="Arial" charset="0"/>
                <a:ea typeface="Arial" charset="0"/>
                <a:cs typeface="Arial" charset="0"/>
              </a:rPr>
              <a:t>questo permetteva un maggiore spazio per la deglutizione del </a:t>
            </a:r>
            <a:r>
              <a:rPr lang="it-IT" sz="1600" dirty="0" smtClean="0">
                <a:latin typeface="Arial" charset="0"/>
                <a:ea typeface="Arial" charset="0"/>
                <a:cs typeface="Arial" charset="0"/>
              </a:rPr>
              <a:t>cibo, </a:t>
            </a:r>
            <a:r>
              <a:rPr lang="it-IT" sz="1600" dirty="0">
                <a:latin typeface="Arial" charset="0"/>
                <a:ea typeface="Arial" charset="0"/>
                <a:cs typeface="Arial" charset="0"/>
              </a:rPr>
              <a:t>ma impediva l’articolazione dei suoni e di conseguenza il linguaggio non era possibile e </a:t>
            </a:r>
            <a:r>
              <a:rPr lang="it-IT" sz="1600" dirty="0" smtClean="0">
                <a:latin typeface="Arial" charset="0"/>
                <a:ea typeface="Arial" charset="0"/>
                <a:cs typeface="Arial" charset="0"/>
              </a:rPr>
              <a:t>l’emissione </a:t>
            </a:r>
            <a:r>
              <a:rPr lang="it-IT" sz="1600" dirty="0">
                <a:latin typeface="Arial" charset="0"/>
                <a:ea typeface="Arial" charset="0"/>
                <a:cs typeface="Arial" charset="0"/>
              </a:rPr>
              <a:t>di suoni che essi potevano produrre risultava molto simile a un latrato. Il processo evolutivo ha dato vita a un mutamento genetico grazie al quale la laringe si è abbassata, il canale fonatorio si è allargato, la lingua è </a:t>
            </a:r>
            <a:r>
              <a:rPr lang="it-IT" sz="1600" dirty="0" smtClean="0">
                <a:latin typeface="Arial" charset="0"/>
                <a:ea typeface="Arial" charset="0"/>
                <a:cs typeface="Arial" charset="0"/>
              </a:rPr>
              <a:t>arretrata,  </a:t>
            </a:r>
            <a:r>
              <a:rPr lang="it-IT" sz="1600" dirty="0">
                <a:latin typeface="Arial" charset="0"/>
                <a:ea typeface="Arial" charset="0"/>
                <a:cs typeface="Arial" charset="0"/>
              </a:rPr>
              <a:t>diventando più mobile e flessibile </a:t>
            </a:r>
            <a:r>
              <a:rPr lang="it-IT" sz="1600" dirty="0" smtClean="0">
                <a:latin typeface="Arial" charset="0"/>
                <a:ea typeface="Arial" charset="0"/>
                <a:cs typeface="Arial" charset="0"/>
              </a:rPr>
              <a:t>e favorendo </a:t>
            </a:r>
            <a:r>
              <a:rPr lang="it-IT" sz="1600" dirty="0">
                <a:latin typeface="Arial" charset="0"/>
                <a:ea typeface="Arial" charset="0"/>
                <a:cs typeface="Arial" charset="0"/>
              </a:rPr>
              <a:t>così la modulazione dei suoni</a:t>
            </a:r>
            <a:r>
              <a:rPr lang="it-IT" sz="1600" dirty="0" smtClean="0">
                <a:latin typeface="Arial" charset="0"/>
                <a:ea typeface="Arial" charset="0"/>
                <a:cs typeface="Arial" charset="0"/>
              </a:rPr>
              <a:t>.</a:t>
            </a:r>
            <a:endParaRPr lang="it-IT" sz="1600" dirty="0">
              <a:latin typeface="Arial" charset="0"/>
              <a:ea typeface="Arial" charset="0"/>
              <a:cs typeface="Arial" charset="0"/>
            </a:endParaRPr>
          </a:p>
        </p:txBody>
      </p:sp>
      <p:sp>
        <p:nvSpPr>
          <p:cNvPr id="4" name="CasellaDiTesto 3"/>
          <p:cNvSpPr txBox="1"/>
          <p:nvPr/>
        </p:nvSpPr>
        <p:spPr>
          <a:xfrm>
            <a:off x="390972" y="5877272"/>
            <a:ext cx="9649072" cy="864096"/>
          </a:xfrm>
          <a:prstGeom prst="rect">
            <a:avLst/>
          </a:prstGeom>
          <a:noFill/>
        </p:spPr>
        <p:txBody>
          <a:bodyPr wrap="square" rtlCol="0">
            <a:spAutoFit/>
          </a:bodyPr>
          <a:lstStyle/>
          <a:p>
            <a:r>
              <a:rPr lang="it-IT" sz="1600" dirty="0">
                <a:latin typeface="Arial" charset="0"/>
                <a:ea typeface="Arial" charset="0"/>
                <a:cs typeface="Arial" charset="0"/>
              </a:rPr>
              <a:t>Il neonato ha un  apparato di fonazione simile a quello degli ominidi. La sua laringe è, come per gli ominidi, in una posizione più elevata rispetto all’età adulta e questo gli permette di nutrirsi, attraverso la suzione del latte materno, e contemporaneamente respirare. </a:t>
            </a:r>
          </a:p>
        </p:txBody>
      </p:sp>
      <p:sp>
        <p:nvSpPr>
          <p:cNvPr id="5" name="CasellaDiTesto 4"/>
          <p:cNvSpPr txBox="1"/>
          <p:nvPr/>
        </p:nvSpPr>
        <p:spPr>
          <a:xfrm>
            <a:off x="0" y="44624"/>
            <a:ext cx="10287000" cy="461665"/>
          </a:xfrm>
          <a:prstGeom prst="rect">
            <a:avLst/>
          </a:prstGeom>
          <a:noFill/>
        </p:spPr>
        <p:txBody>
          <a:bodyPr wrap="square" rtlCol="0">
            <a:spAutoFit/>
          </a:bodyPr>
          <a:lstStyle/>
          <a:p>
            <a:pPr algn="ctr"/>
            <a:r>
              <a:rPr lang="it-IT" sz="2400" dirty="0" smtClean="0">
                <a:latin typeface="Arial" charset="0"/>
                <a:ea typeface="Arial" charset="0"/>
                <a:cs typeface="Arial" charset="0"/>
              </a:rPr>
              <a:t>EVOLUZIONE E SVILUPPO DELLA LARINGE</a:t>
            </a:r>
            <a:endParaRPr lang="it-IT" sz="2400" dirty="0">
              <a:latin typeface="Arial" charset="0"/>
              <a:ea typeface="Arial" charset="0"/>
              <a:cs typeface="Arial" charset="0"/>
            </a:endParaRPr>
          </a:p>
        </p:txBody>
      </p:sp>
    </p:spTree>
    <p:extLst>
      <p:ext uri="{BB962C8B-B14F-4D97-AF65-F5344CB8AC3E}">
        <p14:creationId xmlns:p14="http://schemas.microsoft.com/office/powerpoint/2010/main" val="1760664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Immagine 1" descr="27_01.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7264" y="764705"/>
            <a:ext cx="6016557"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p:cNvSpPr txBox="1"/>
          <p:nvPr/>
        </p:nvSpPr>
        <p:spPr>
          <a:xfrm>
            <a:off x="6511653" y="6608386"/>
            <a:ext cx="3033203" cy="276999"/>
          </a:xfrm>
          <a:prstGeom prst="rect">
            <a:avLst/>
          </a:prstGeom>
          <a:noFill/>
        </p:spPr>
        <p:txBody>
          <a:bodyPr wrap="none" rtlCol="0">
            <a:spAutoFit/>
          </a:bodyPr>
          <a:lstStyle/>
          <a:p>
            <a:r>
              <a:rPr lang="it-IT" sz="1200" dirty="0">
                <a:latin typeface="Arial" charset="0"/>
                <a:ea typeface="Arial" charset="0"/>
                <a:cs typeface="Arial" charset="0"/>
              </a:rPr>
              <a:t>Da </a:t>
            </a:r>
            <a:r>
              <a:rPr lang="it-IT" sz="1200" dirty="0" err="1">
                <a:latin typeface="Arial" charset="0"/>
                <a:ea typeface="Arial" charset="0"/>
                <a:cs typeface="Arial" charset="0"/>
              </a:rPr>
              <a:t>Purves</a:t>
            </a:r>
            <a:r>
              <a:rPr lang="it-IT" sz="1200" dirty="0">
                <a:latin typeface="Arial" charset="0"/>
                <a:ea typeface="Arial" charset="0"/>
                <a:cs typeface="Arial" charset="0"/>
              </a:rPr>
              <a:t> et al., Neuroscienze, Zanichelli</a:t>
            </a:r>
          </a:p>
        </p:txBody>
      </p:sp>
      <p:sp>
        <p:nvSpPr>
          <p:cNvPr id="5" name="CasellaDiTesto 4"/>
          <p:cNvSpPr txBox="1"/>
          <p:nvPr/>
        </p:nvSpPr>
        <p:spPr>
          <a:xfrm>
            <a:off x="571500" y="-27384"/>
            <a:ext cx="9144000" cy="830997"/>
          </a:xfrm>
          <a:prstGeom prst="rect">
            <a:avLst/>
          </a:prstGeom>
          <a:noFill/>
        </p:spPr>
        <p:txBody>
          <a:bodyPr wrap="square" rtlCol="0">
            <a:spAutoFit/>
          </a:bodyPr>
          <a:lstStyle/>
          <a:p>
            <a:pPr algn="ctr"/>
            <a:r>
              <a:rPr lang="it-IT" sz="2400" dirty="0">
                <a:latin typeface="Arial" charset="0"/>
                <a:ea typeface="Arial" charset="0"/>
                <a:cs typeface="Arial" charset="0"/>
              </a:rPr>
              <a:t>PRINCIPALI AREE COINVOLTE NELLA COMPRENSIONE E PRODUZIONE DEL LINGUAGGIO</a:t>
            </a:r>
          </a:p>
        </p:txBody>
      </p:sp>
    </p:spTree>
    <p:extLst>
      <p:ext uri="{BB962C8B-B14F-4D97-AF65-F5344CB8AC3E}">
        <p14:creationId xmlns:p14="http://schemas.microsoft.com/office/powerpoint/2010/main" val="1563686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Rounded MT Bol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0" i="0" u="none" strike="noStrike" cap="none" normalizeH="0" baseline="0">
            <a:ln>
              <a:noFill/>
            </a:ln>
            <a:solidFill>
              <a:srgbClr val="000000"/>
            </a:solidFill>
            <a:effectLst/>
            <a:latin typeface="Arial Rounded MT Bold" charset="0"/>
            <a:ea typeface="ＭＳ Ｐゴシック"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6513</TotalTime>
  <Words>1091</Words>
  <Application>Microsoft Macintosh PowerPoint</Application>
  <PresentationFormat>Diapositive 35 mm</PresentationFormat>
  <Paragraphs>115</Paragraphs>
  <Slides>18</Slides>
  <Notes>15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18</vt:i4>
      </vt:variant>
    </vt:vector>
  </HeadingPairs>
  <TitlesOfParts>
    <vt:vector size="26" baseType="lpstr">
      <vt:lpstr>Arial Rounded MT Bold</vt:lpstr>
      <vt:lpstr>Arial Unicode MS</vt:lpstr>
      <vt:lpstr>ＭＳ Ｐゴシック</vt:lpstr>
      <vt:lpstr>Palatino Linotype</vt:lpstr>
      <vt:lpstr>Times New Roman</vt:lpstr>
      <vt:lpstr>新細明體</vt:lpstr>
      <vt:lpstr>Arial</vt:lpstr>
      <vt:lpstr>Struttura predefinita</vt:lpstr>
      <vt:lpstr>Presentazione di PowerPoint</vt:lpstr>
      <vt:lpstr>QUADRO GENERALE</vt:lpstr>
      <vt:lpstr>PRODUZIONE DELLA VOCE</vt:lpstr>
      <vt:lpstr>TRATTO VOCALE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P. Paolo Battaglini</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cp:lastModifiedBy>P. Paolo Battaglini</cp:lastModifiedBy>
  <cp:revision>107</cp:revision>
  <cp:lastPrinted>2008-02-09T16:32:32Z</cp:lastPrinted>
  <dcterms:modified xsi:type="dcterms:W3CDTF">2019-11-06T16:01:25Z</dcterms:modified>
</cp:coreProperties>
</file>