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88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75379A-E8F9-49AD-B55F-30157CEA2659}">
          <p14:sldIdLst>
            <p14:sldId id="256"/>
            <p14:sldId id="257"/>
            <p14:sldId id="258"/>
            <p14:sldId id="259"/>
            <p14:sldId id="260"/>
            <p14:sldId id="262"/>
            <p14:sldId id="264"/>
            <p14:sldId id="265"/>
            <p14:sldId id="266"/>
            <p14:sldId id="288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E57"/>
    <a:srgbClr val="00365C"/>
    <a:srgbClr val="3A3D55"/>
    <a:srgbClr val="00355C"/>
    <a:srgbClr val="00375C"/>
    <a:srgbClr val="01375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6327" autoAdjust="0"/>
  </p:normalViewPr>
  <p:slideViewPr>
    <p:cSldViewPr>
      <p:cViewPr varScale="1">
        <p:scale>
          <a:sx n="97" d="100"/>
          <a:sy n="97" d="100"/>
        </p:scale>
        <p:origin x="64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032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202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3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8B7EA78-3E67-4CBD-8AD6-E10BB18C2104}" type="datetime1">
              <a:rPr lang="en-US"/>
              <a:pPr>
                <a:defRPr/>
              </a:pPr>
              <a:t>9/17/20</a:t>
            </a:fld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MOSE – University of Trieste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3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4014A05-0957-471D-AF97-0A942659B2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5366" name="Picture 6" descr="logo mose virtual dj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61418" cy="50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8242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3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755C9F3-FDBA-401D-98B5-A0109CCF4F3E}" type="datetime1">
              <a:rPr lang="en-US"/>
              <a:pPr>
                <a:defRPr/>
              </a:pPr>
              <a:t>9/17/20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5" y="4716193"/>
            <a:ext cx="5438748" cy="446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3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6FEE645-F367-4292-A8D2-85CF5B8A8B9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035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404284" y="609600"/>
            <a:ext cx="729826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0416481" cy="5910291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21733" y="233364"/>
            <a:ext cx="42608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it-IT" sz="1400" b="1" dirty="0" err="1">
                <a:solidFill>
                  <a:schemeClr val="bg1"/>
                </a:solidFill>
                <a:latin typeface="MetaPlusBold" charset="0"/>
              </a:rPr>
              <a:t>University</a:t>
            </a:r>
            <a:r>
              <a:rPr lang="it-IT" sz="1400" b="1" dirty="0">
                <a:solidFill>
                  <a:schemeClr val="bg1"/>
                </a:solidFill>
                <a:latin typeface="MetaPlusBold" charset="0"/>
              </a:rPr>
              <a:t> of Trieste</a:t>
            </a:r>
          </a:p>
          <a:p>
            <a:pPr>
              <a:defRPr/>
            </a:pPr>
            <a:endParaRPr lang="it-IT" sz="1400" b="1" dirty="0">
              <a:solidFill>
                <a:schemeClr val="bg1"/>
              </a:solidFill>
              <a:latin typeface="MetaPlusBold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31700" y="3895725"/>
            <a:ext cx="8686801" cy="1743075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28801" y="1466851"/>
            <a:ext cx="6632399" cy="21336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kumimoji="0" lang="it-IT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aPlusBold"/>
                <a:ea typeface="+mj-ea"/>
                <a:cs typeface="+mj-cs"/>
              </a:rPr>
              <a:t>Fare clic per modificare lo stile del titolo dello schema</a:t>
            </a:r>
            <a:endParaRPr lang="it-IT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7600" y="1466852"/>
            <a:ext cx="71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552184" y="3086369"/>
            <a:ext cx="71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30" y="5949280"/>
            <a:ext cx="4499654" cy="8793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-26054"/>
            <a:ext cx="1924018" cy="59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914400" y="1162051"/>
            <a:ext cx="10363200" cy="50387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1" y="32085"/>
            <a:ext cx="8331200" cy="114141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 err="1"/>
              <a:t>aaaaaaaaaaaaaaaaaaaa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/>
          <a:p>
            <a:r>
              <a:rPr lang="it-IT"/>
              <a:t>Fare clic sull'icona per aggiungere un'immagine online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89" y="0"/>
            <a:ext cx="8411411" cy="990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r>
              <a:rPr lang="it-IT"/>
              <a:t>Fare clic sull'icona per aggiungere un'immagine online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2684" y="254001"/>
            <a:ext cx="8229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62051"/>
            <a:ext cx="103632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1" y="0"/>
            <a:ext cx="8532284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23" y="151643"/>
            <a:ext cx="3396353" cy="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1" r:id="rId3"/>
    <p:sldLayoutId id="2147483685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5520" y="1412776"/>
            <a:ext cx="6632399" cy="2133600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rgbClr val="FFFFFF"/>
                </a:solidFill>
              </a:rPr>
              <a:t>BLOW-OUT FRACTURES</a:t>
            </a:r>
            <a:endParaRPr lang="it-IT" sz="8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31700" y="3789040"/>
            <a:ext cx="8686801" cy="1743075"/>
          </a:xfrm>
        </p:spPr>
        <p:txBody>
          <a:bodyPr/>
          <a:lstStyle/>
          <a:p>
            <a:r>
              <a:rPr lang="it-IT" dirty="0" err="1"/>
              <a:t>R</a:t>
            </a:r>
            <a:r>
              <a:rPr lang="it-IT" dirty="0"/>
              <a:t>. Rizzo CMF UNITS</a:t>
            </a:r>
          </a:p>
        </p:txBody>
      </p:sp>
    </p:spTree>
    <p:extLst>
      <p:ext uri="{BB962C8B-B14F-4D97-AF65-F5344CB8AC3E}">
        <p14:creationId xmlns:p14="http://schemas.microsoft.com/office/powerpoint/2010/main" val="3367160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0C477-B38A-C649-902B-D9254F11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327AF80-497A-9247-B1A3-78183B257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3" y="1541735"/>
            <a:ext cx="3494246" cy="503872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3AFD26-EE87-C04F-8827-D31E1E689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9" y="1785469"/>
            <a:ext cx="4330362" cy="50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5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7CBE9D-732E-6040-BB0D-E936712D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0AF14EE-3758-0C4F-AA78-A490004B6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26" y="1162050"/>
            <a:ext cx="6741347" cy="5038725"/>
          </a:xfrm>
        </p:spPr>
      </p:pic>
    </p:spTree>
    <p:extLst>
      <p:ext uri="{BB962C8B-B14F-4D97-AF65-F5344CB8AC3E}">
        <p14:creationId xmlns:p14="http://schemas.microsoft.com/office/powerpoint/2010/main" val="1771410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86D07-A3A3-1D45-ADC5-A626F71C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195AEDF-871C-A64C-8A56-6CCB98FD9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11" y="1162050"/>
            <a:ext cx="6794378" cy="5038725"/>
          </a:xfrm>
        </p:spPr>
      </p:pic>
    </p:spTree>
    <p:extLst>
      <p:ext uri="{BB962C8B-B14F-4D97-AF65-F5344CB8AC3E}">
        <p14:creationId xmlns:p14="http://schemas.microsoft.com/office/powerpoint/2010/main" val="2863153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CA672B-2809-8E4A-95BC-8CBD7071C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E8F94F6-8AAB-C247-BDED-1A9A9A838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62" y="1162050"/>
            <a:ext cx="6767275" cy="5038725"/>
          </a:xfrm>
        </p:spPr>
      </p:pic>
    </p:spTree>
    <p:extLst>
      <p:ext uri="{BB962C8B-B14F-4D97-AF65-F5344CB8AC3E}">
        <p14:creationId xmlns:p14="http://schemas.microsoft.com/office/powerpoint/2010/main" val="2938086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7723E-76DE-EE44-835B-95FCD331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02B5CD8-17E9-2E42-840F-F325B4610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75" y="1162050"/>
            <a:ext cx="6785250" cy="5038725"/>
          </a:xfrm>
        </p:spPr>
      </p:pic>
    </p:spTree>
    <p:extLst>
      <p:ext uri="{BB962C8B-B14F-4D97-AF65-F5344CB8AC3E}">
        <p14:creationId xmlns:p14="http://schemas.microsoft.com/office/powerpoint/2010/main" val="2230519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24C291-7650-F14F-8162-C10B21B1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A211A32E-C577-B045-B2B9-7903767F7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15" y="1162050"/>
            <a:ext cx="6790570" cy="5038725"/>
          </a:xfrm>
        </p:spPr>
      </p:pic>
    </p:spTree>
    <p:extLst>
      <p:ext uri="{BB962C8B-B14F-4D97-AF65-F5344CB8AC3E}">
        <p14:creationId xmlns:p14="http://schemas.microsoft.com/office/powerpoint/2010/main" val="116545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07CD1-FDAB-3A45-B808-81389548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D02D514A-8249-C14D-B586-F2DB7D55A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92" y="1162050"/>
            <a:ext cx="6832616" cy="5038725"/>
          </a:xfrm>
        </p:spPr>
      </p:pic>
    </p:spTree>
    <p:extLst>
      <p:ext uri="{BB962C8B-B14F-4D97-AF65-F5344CB8AC3E}">
        <p14:creationId xmlns:p14="http://schemas.microsoft.com/office/powerpoint/2010/main" val="3233600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8A1C4-25D6-4341-BB66-8FDF8AAC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450FF33-2AB7-EF45-AAD6-1FBF1D716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92" y="1162050"/>
            <a:ext cx="6735615" cy="5038725"/>
          </a:xfrm>
        </p:spPr>
      </p:pic>
    </p:spTree>
    <p:extLst>
      <p:ext uri="{BB962C8B-B14F-4D97-AF65-F5344CB8AC3E}">
        <p14:creationId xmlns:p14="http://schemas.microsoft.com/office/powerpoint/2010/main" val="1655470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17BDB8-469B-5943-B744-39792152E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861034F-4EDC-CB4B-8233-B4F608695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86" y="1162050"/>
            <a:ext cx="6798827" cy="5038725"/>
          </a:xfrm>
        </p:spPr>
      </p:pic>
    </p:spTree>
    <p:extLst>
      <p:ext uri="{BB962C8B-B14F-4D97-AF65-F5344CB8AC3E}">
        <p14:creationId xmlns:p14="http://schemas.microsoft.com/office/powerpoint/2010/main" val="318802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1DF5F-E5A4-2A45-9867-6C0F5562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D632ED3-7DE0-784C-8CEC-9667399C8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1162050"/>
            <a:ext cx="6802278" cy="5038725"/>
          </a:xfrm>
        </p:spPr>
      </p:pic>
    </p:spTree>
    <p:extLst>
      <p:ext uri="{BB962C8B-B14F-4D97-AF65-F5344CB8AC3E}">
        <p14:creationId xmlns:p14="http://schemas.microsoft.com/office/powerpoint/2010/main" val="150627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dirty="0"/>
              <a:t>Trattamento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39551F45-8B95-C244-B995-A4291D679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86" y="1340768"/>
            <a:ext cx="6782228" cy="5038725"/>
          </a:xfrm>
        </p:spPr>
      </p:pic>
    </p:spTree>
    <p:extLst>
      <p:ext uri="{BB962C8B-B14F-4D97-AF65-F5344CB8AC3E}">
        <p14:creationId xmlns:p14="http://schemas.microsoft.com/office/powerpoint/2010/main" val="63722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A34FEC-B720-8C4F-B16C-6E9A7DB9C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B86CCEE-1325-6B4C-BC86-AC5225D93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3" y="1162050"/>
            <a:ext cx="6840134" cy="5038725"/>
          </a:xfrm>
        </p:spPr>
      </p:pic>
    </p:spTree>
    <p:extLst>
      <p:ext uri="{BB962C8B-B14F-4D97-AF65-F5344CB8AC3E}">
        <p14:creationId xmlns:p14="http://schemas.microsoft.com/office/powerpoint/2010/main" val="3035077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46F9DE-EEDB-784C-BE85-D1EFEF9D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1051EE4-3308-EB4C-BECA-D22A4AEB9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78" y="1162050"/>
            <a:ext cx="6863843" cy="5038725"/>
          </a:xfrm>
        </p:spPr>
      </p:pic>
    </p:spTree>
    <p:extLst>
      <p:ext uri="{BB962C8B-B14F-4D97-AF65-F5344CB8AC3E}">
        <p14:creationId xmlns:p14="http://schemas.microsoft.com/office/powerpoint/2010/main" val="104926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F138FD-EBE0-574C-B471-87F58544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FF6EC9-2707-F246-B4E4-C7283E0FB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20" y="1162050"/>
            <a:ext cx="6787560" cy="5038725"/>
          </a:xfrm>
        </p:spPr>
      </p:pic>
    </p:spTree>
    <p:extLst>
      <p:ext uri="{BB962C8B-B14F-4D97-AF65-F5344CB8AC3E}">
        <p14:creationId xmlns:p14="http://schemas.microsoft.com/office/powerpoint/2010/main" val="1570603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5C805-DE42-8F47-BDA4-22CDEC9C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B82861C-0DE3-A644-8127-2025D8AF4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04" y="1162050"/>
            <a:ext cx="6793591" cy="5038725"/>
          </a:xfrm>
        </p:spPr>
      </p:pic>
    </p:spTree>
    <p:extLst>
      <p:ext uri="{BB962C8B-B14F-4D97-AF65-F5344CB8AC3E}">
        <p14:creationId xmlns:p14="http://schemas.microsoft.com/office/powerpoint/2010/main" val="349407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E94879-535D-AF4D-8B7E-461415109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88EEF52E-5071-4442-8A51-2060A632E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86" y="1162050"/>
            <a:ext cx="6798827" cy="5038725"/>
          </a:xfrm>
        </p:spPr>
      </p:pic>
    </p:spTree>
    <p:extLst>
      <p:ext uri="{BB962C8B-B14F-4D97-AF65-F5344CB8AC3E}">
        <p14:creationId xmlns:p14="http://schemas.microsoft.com/office/powerpoint/2010/main" val="3075036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DBE1D-C2B9-B647-816C-CF66FC73C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07B5C4-3531-1941-A2B0-876CBC0DA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48" y="1162050"/>
            <a:ext cx="6778903" cy="5038725"/>
          </a:xfrm>
        </p:spPr>
      </p:pic>
    </p:spTree>
    <p:extLst>
      <p:ext uri="{BB962C8B-B14F-4D97-AF65-F5344CB8AC3E}">
        <p14:creationId xmlns:p14="http://schemas.microsoft.com/office/powerpoint/2010/main" val="1547729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D35FF6-A0B3-2C4B-AC61-64A572426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65AEED7-4191-C647-9A50-897AEBC10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74" y="1162050"/>
            <a:ext cx="6843251" cy="5038725"/>
          </a:xfrm>
        </p:spPr>
      </p:pic>
    </p:spTree>
    <p:extLst>
      <p:ext uri="{BB962C8B-B14F-4D97-AF65-F5344CB8AC3E}">
        <p14:creationId xmlns:p14="http://schemas.microsoft.com/office/powerpoint/2010/main" val="3903841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475B37-B770-B34A-9460-6D8D8E03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F85941E-F20D-1E42-A10B-B8250F6A7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04" y="1162050"/>
            <a:ext cx="6793591" cy="5038725"/>
          </a:xfrm>
        </p:spPr>
      </p:pic>
    </p:spTree>
    <p:extLst>
      <p:ext uri="{BB962C8B-B14F-4D97-AF65-F5344CB8AC3E}">
        <p14:creationId xmlns:p14="http://schemas.microsoft.com/office/powerpoint/2010/main" val="2593841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FC74B8-E542-9A40-9DF0-86615BD2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4EC3B67A-45F4-D44A-BDAA-EA50A78A1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55" y="1162050"/>
            <a:ext cx="6711889" cy="5038725"/>
          </a:xfrm>
        </p:spPr>
      </p:pic>
    </p:spTree>
    <p:extLst>
      <p:ext uri="{BB962C8B-B14F-4D97-AF65-F5344CB8AC3E}">
        <p14:creationId xmlns:p14="http://schemas.microsoft.com/office/powerpoint/2010/main" val="3554656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CDEECC-74BD-3F43-B515-5C9925F9A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194CE39-D6F0-FF4C-80C0-23507B896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1162050"/>
            <a:ext cx="6686550" cy="5038725"/>
          </a:xfrm>
        </p:spPr>
      </p:pic>
    </p:spTree>
    <p:extLst>
      <p:ext uri="{BB962C8B-B14F-4D97-AF65-F5344CB8AC3E}">
        <p14:creationId xmlns:p14="http://schemas.microsoft.com/office/powerpoint/2010/main" val="239156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D1EA3C-A8BA-6B44-A4B8-9BF928D7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852C4BD0-90B6-C749-AF64-91CB2764A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98" y="1162050"/>
            <a:ext cx="6850203" cy="5038725"/>
          </a:xfrm>
        </p:spPr>
      </p:pic>
    </p:spTree>
    <p:extLst>
      <p:ext uri="{BB962C8B-B14F-4D97-AF65-F5344CB8AC3E}">
        <p14:creationId xmlns:p14="http://schemas.microsoft.com/office/powerpoint/2010/main" val="266506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5BE09A-C17A-DB48-A5E4-23E6DB30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112EBE73-C322-AF43-A0E8-7B5661A76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56" y="1162050"/>
            <a:ext cx="6721487" cy="5038725"/>
          </a:xfrm>
        </p:spPr>
      </p:pic>
    </p:spTree>
    <p:extLst>
      <p:ext uri="{BB962C8B-B14F-4D97-AF65-F5344CB8AC3E}">
        <p14:creationId xmlns:p14="http://schemas.microsoft.com/office/powerpoint/2010/main" val="410348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DA54BA-2F7F-6143-9E8E-AB001C85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E49AF29-EFAE-E44B-94B3-237CACA9B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41" y="1162050"/>
            <a:ext cx="6776517" cy="5038725"/>
          </a:xfrm>
        </p:spPr>
      </p:pic>
    </p:spTree>
    <p:extLst>
      <p:ext uri="{BB962C8B-B14F-4D97-AF65-F5344CB8AC3E}">
        <p14:creationId xmlns:p14="http://schemas.microsoft.com/office/powerpoint/2010/main" val="401572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A3D4B4-4EE9-934F-8809-E906402C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1C49FFB-BB94-FC45-B434-27BF984CB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3" y="1162050"/>
            <a:ext cx="6819653" cy="5038725"/>
          </a:xfrm>
        </p:spPr>
      </p:pic>
    </p:spTree>
    <p:extLst>
      <p:ext uri="{BB962C8B-B14F-4D97-AF65-F5344CB8AC3E}">
        <p14:creationId xmlns:p14="http://schemas.microsoft.com/office/powerpoint/2010/main" val="3819430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A40098-17CD-3348-AC76-BB636723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E82008C-5FF4-7845-8FDC-45AE97AE4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87" y="1162050"/>
            <a:ext cx="6833826" cy="5038725"/>
          </a:xfrm>
        </p:spPr>
      </p:pic>
    </p:spTree>
    <p:extLst>
      <p:ext uri="{BB962C8B-B14F-4D97-AF65-F5344CB8AC3E}">
        <p14:creationId xmlns:p14="http://schemas.microsoft.com/office/powerpoint/2010/main" val="38862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1A0C9-BFE2-1A4B-B7FB-FB9F5C556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DEDBDFA6-98BD-6B44-8D96-E1DDEAF29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95" y="1162050"/>
            <a:ext cx="6841410" cy="5038725"/>
          </a:xfrm>
        </p:spPr>
      </p:pic>
    </p:spTree>
    <p:extLst>
      <p:ext uri="{BB962C8B-B14F-4D97-AF65-F5344CB8AC3E}">
        <p14:creationId xmlns:p14="http://schemas.microsoft.com/office/powerpoint/2010/main" val="754235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B72DB9-4A77-1B49-B40D-C9FEF3DB4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954CFE9-322C-4B4A-9237-E9604BEDB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04" y="1162050"/>
            <a:ext cx="6793591" cy="5038725"/>
          </a:xfrm>
        </p:spPr>
      </p:pic>
    </p:spTree>
    <p:extLst>
      <p:ext uri="{BB962C8B-B14F-4D97-AF65-F5344CB8AC3E}">
        <p14:creationId xmlns:p14="http://schemas.microsoft.com/office/powerpoint/2010/main" val="1652912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277875-6F3A-6943-85A4-4855CBA9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467D77B-B78B-AC48-BF1D-66BFABAB4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1162050"/>
            <a:ext cx="6802278" cy="5038725"/>
          </a:xfrm>
        </p:spPr>
      </p:pic>
    </p:spTree>
    <p:extLst>
      <p:ext uri="{BB962C8B-B14F-4D97-AF65-F5344CB8AC3E}">
        <p14:creationId xmlns:p14="http://schemas.microsoft.com/office/powerpoint/2010/main" val="440482208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zione standard1" id="{D462E0FA-AC2C-4746-A9A3-C66A6740FA1A}" vid="{6F2FB99D-027C-4B49-8FEF-1D70C258386B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2_Blank Presentation</Template>
  <TotalTime>105</TotalTime>
  <Words>8</Words>
  <Application>Microsoft Macintosh PowerPoint</Application>
  <PresentationFormat>Widescreen</PresentationFormat>
  <Paragraphs>3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6" baseType="lpstr">
      <vt:lpstr>Arial</vt:lpstr>
      <vt:lpstr>Book Antiqua</vt:lpstr>
      <vt:lpstr>MetaPlusBold</vt:lpstr>
      <vt:lpstr>Times</vt:lpstr>
      <vt:lpstr>Times New Roman</vt:lpstr>
      <vt:lpstr>2_Blank Presentation</vt:lpstr>
      <vt:lpstr>BLOW-OUT FRACTURES</vt:lpstr>
      <vt:lpstr>Trattamento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BLOW-OUT FRACTURES</dc:title>
  <dc:creator>Microsoft Office User</dc:creator>
  <cp:lastModifiedBy>Microsoft Office User</cp:lastModifiedBy>
  <cp:revision>6</cp:revision>
  <cp:lastPrinted>2013-09-09T06:11:13Z</cp:lastPrinted>
  <dcterms:created xsi:type="dcterms:W3CDTF">2020-09-17T05:49:38Z</dcterms:created>
  <dcterms:modified xsi:type="dcterms:W3CDTF">2020-09-17T11:26:35Z</dcterms:modified>
</cp:coreProperties>
</file>