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4" r:id="rId7"/>
    <p:sldId id="266" r:id="rId8"/>
    <p:sldId id="263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86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88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74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77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56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50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47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20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69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26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61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5879A-A8ED-47EC-806E-37BE7999D6D7}" type="datetimeFigureOut">
              <a:rPr lang="it-IT" smtClean="0"/>
              <a:t>25/10/2020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E370-2EF2-4906-9E7F-A41A35ECFD3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60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rainhealth.utdallas.edu/programs/charisma-social-cognition-training-for-adults-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Ancora su EBE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3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05"/>
            <a:ext cx="9144000" cy="514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0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94" y="1340768"/>
            <a:ext cx="8051506" cy="545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Una rassegna su Disturbi dello Spettro Autistico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533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Fontani</a:t>
            </a:r>
            <a:r>
              <a:rPr lang="it-IT" dirty="0" smtClean="0"/>
              <a:t>, introduzione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Cosa è ASD,</a:t>
            </a:r>
          </a:p>
          <a:p>
            <a:r>
              <a:rPr lang="it-IT" dirty="0" smtClean="0"/>
              <a:t>Quanto incide</a:t>
            </a:r>
          </a:p>
          <a:p>
            <a:r>
              <a:rPr lang="it-IT" dirty="0" err="1" smtClean="0"/>
              <a:t>Com</a:t>
            </a:r>
            <a:r>
              <a:rPr lang="it-IT" dirty="0" smtClean="0"/>
              <a:t> si individua</a:t>
            </a:r>
          </a:p>
          <a:p>
            <a:r>
              <a:rPr lang="it-IT" dirty="0" smtClean="0"/>
              <a:t>Come si interviene</a:t>
            </a:r>
          </a:p>
          <a:p>
            <a:r>
              <a:rPr lang="it-IT" dirty="0" smtClean="0"/>
              <a:t>La precocità è importante</a:t>
            </a:r>
          </a:p>
          <a:p>
            <a:r>
              <a:rPr lang="it-IT" dirty="0" smtClean="0"/>
              <a:t>Ma occorre far ricerca anche sugli adulti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173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Intro2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Chi ha studiato l’adulto</a:t>
            </a:r>
          </a:p>
          <a:p>
            <a:r>
              <a:rPr lang="it-IT" dirty="0" smtClean="0"/>
              <a:t>Rassegna sistematica di Bishop-</a:t>
            </a:r>
            <a:r>
              <a:rPr lang="it-IT" dirty="0" err="1" smtClean="0"/>
              <a:t>Fitzpatrick</a:t>
            </a:r>
            <a:r>
              <a:rPr lang="it-IT" dirty="0" smtClean="0"/>
              <a:t> et al 2013</a:t>
            </a:r>
          </a:p>
          <a:p>
            <a:r>
              <a:rPr lang="it-IT" dirty="0" smtClean="0"/>
              <a:t>Dal 1950 al 2011</a:t>
            </a:r>
          </a:p>
          <a:p>
            <a:r>
              <a:rPr lang="it-IT" dirty="0" smtClean="0"/>
              <a:t>1217 studi… solo 13 rispettano criteri </a:t>
            </a:r>
            <a:r>
              <a:rPr lang="it-IT" dirty="0" err="1" smtClean="0"/>
              <a:t>Ebe</a:t>
            </a:r>
            <a:endParaRPr lang="it-IT" dirty="0" smtClean="0"/>
          </a:p>
          <a:p>
            <a:pPr lvl="1"/>
            <a:r>
              <a:rPr lang="it-IT" dirty="0"/>
              <a:t>presenza di gruppi di controllo </a:t>
            </a:r>
            <a:r>
              <a:rPr lang="it-IT" dirty="0" smtClean="0"/>
              <a:t>o </a:t>
            </a:r>
            <a:r>
              <a:rPr lang="it-IT" dirty="0" err="1" smtClean="0"/>
              <a:t>pre</a:t>
            </a:r>
            <a:r>
              <a:rPr lang="it-IT" dirty="0" smtClean="0"/>
              <a:t>-training </a:t>
            </a:r>
            <a:r>
              <a:rPr lang="it-IT" dirty="0"/>
              <a:t>e post-training; </a:t>
            </a:r>
          </a:p>
          <a:p>
            <a:pPr lvl="1"/>
            <a:r>
              <a:rPr lang="it-IT" dirty="0"/>
              <a:t>utilizzo di dati quantitativi; </a:t>
            </a:r>
          </a:p>
          <a:p>
            <a:pPr lvl="1"/>
            <a:r>
              <a:rPr lang="it-IT" dirty="0"/>
              <a:t>diagnosi di ASD; </a:t>
            </a:r>
          </a:p>
          <a:p>
            <a:pPr lvl="1"/>
            <a:r>
              <a:rPr lang="it-IT" dirty="0"/>
              <a:t>età dei partecipanti superiore a 18 anni.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353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60648"/>
            <a:ext cx="8229600" cy="4525963"/>
          </a:xfrm>
        </p:spPr>
        <p:txBody>
          <a:bodyPr/>
          <a:lstStyle/>
          <a:p>
            <a:r>
              <a:rPr lang="it-IT" dirty="0" smtClean="0"/>
              <a:t>3. Prospettive di ricerca</a:t>
            </a:r>
          </a:p>
          <a:p>
            <a:r>
              <a:rPr lang="it-IT" dirty="0" smtClean="0"/>
              <a:t>4. </a:t>
            </a:r>
            <a:r>
              <a:rPr lang="it-IT" dirty="0" err="1" smtClean="0"/>
              <a:t>Metanalisi</a:t>
            </a:r>
            <a:endParaRPr lang="it-IT" dirty="0" smtClean="0"/>
          </a:p>
          <a:p>
            <a:endParaRPr lang="it-IT" dirty="0"/>
          </a:p>
          <a:p>
            <a:pPr lvl="1"/>
            <a:r>
              <a:rPr lang="it-IT" dirty="0" smtClean="0"/>
              <a:t>Ninci et al.</a:t>
            </a:r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8556625" cy="369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79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Funziona?</a:t>
            </a:r>
          </a:p>
          <a:p>
            <a:r>
              <a:rPr lang="it-IT" dirty="0" smtClean="0"/>
              <a:t>Un esempio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55576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Virtual Social Training</a:t>
            </a:r>
          </a:p>
          <a:p>
            <a:r>
              <a:rPr lang="it-IT" dirty="0">
                <a:hlinkClick r:id="rId2"/>
              </a:rPr>
              <a:t>https://brainhealth.utdallas.edu/programs/charisma-social-cognition-training-for-adults-2/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0021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sz="4000" dirty="0"/>
              <a:t>A</a:t>
            </a:r>
            <a:r>
              <a:rPr lang="it-IT" sz="4000" dirty="0" smtClean="0"/>
              <a:t>re </a:t>
            </a:r>
            <a:r>
              <a:rPr lang="it-IT" sz="4000" dirty="0" err="1" smtClean="0"/>
              <a:t>you</a:t>
            </a:r>
            <a:r>
              <a:rPr lang="it-IT" sz="4000" dirty="0" smtClean="0"/>
              <a:t> </a:t>
            </a:r>
            <a:r>
              <a:rPr lang="it-IT" sz="4000" dirty="0" err="1" smtClean="0"/>
              <a:t>mindwandering</a:t>
            </a:r>
            <a:r>
              <a:rPr lang="it-IT" sz="4000" dirty="0" smtClean="0"/>
              <a:t>?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90836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15774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707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115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di Office</vt:lpstr>
      <vt:lpstr>Ancora su EBE</vt:lpstr>
      <vt:lpstr>PowerPoint Presentation</vt:lpstr>
      <vt:lpstr>Una rassegna su Disturbi dello Spettro Autistico</vt:lpstr>
      <vt:lpstr>Fontani, introduzione </vt:lpstr>
      <vt:lpstr>Intro2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Ancora su EBE</dc:title>
  <dc:creator>Acer</dc:creator>
  <cp:lastModifiedBy>Acer</cp:lastModifiedBy>
  <cp:revision>8</cp:revision>
  <dcterms:created xsi:type="dcterms:W3CDTF">2019-10-13T09:45:16Z</dcterms:created>
  <dcterms:modified xsi:type="dcterms:W3CDTF">2020-10-25T12:50:25Z</dcterms:modified>
</cp:coreProperties>
</file>