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75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39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84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60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58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9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92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65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73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39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30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B94D-A2ED-4079-B421-AA851D6AF3AB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6BFA4-7195-49D9-B6B0-A87452B8A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4814" y="102548"/>
            <a:ext cx="386004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Principio di orizzontalità originaria</a:t>
            </a:r>
            <a:endParaRPr lang="it-IT" sz="2000" b="1" dirty="0" smtClean="0"/>
          </a:p>
          <a:p>
            <a:endParaRPr lang="it-IT" dirty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principio di orizzontalità </a:t>
            </a:r>
            <a:r>
              <a:rPr lang="it-IT" dirty="0" smtClean="0"/>
              <a:t>originaria fu già analizzato da </a:t>
            </a:r>
            <a:r>
              <a:rPr lang="it-IT" dirty="0" err="1" smtClean="0"/>
              <a:t>Stenone</a:t>
            </a:r>
            <a:r>
              <a:rPr lang="it-IT" dirty="0" smtClean="0"/>
              <a:t> nel 17° secolo. Tale principio afferma che </a:t>
            </a:r>
            <a:r>
              <a:rPr lang="it-IT" u="sng" dirty="0" smtClean="0"/>
              <a:t>i sedimenti si depongono </a:t>
            </a:r>
            <a:r>
              <a:rPr lang="it-IT" u="sng" dirty="0"/>
              <a:t>in condizione </a:t>
            </a:r>
            <a:r>
              <a:rPr lang="it-IT" u="sng" dirty="0" smtClean="0"/>
              <a:t>di orizzontalità</a:t>
            </a:r>
            <a:r>
              <a:rPr lang="it-IT" dirty="0" smtClean="0"/>
              <a:t>. Quindi, le stratificazioni delle rocce che si formano da quei sedimenti sono originariamente sub-orizzontali.</a:t>
            </a:r>
            <a:endParaRPr lang="it-IT" dirty="0"/>
          </a:p>
          <a:p>
            <a:pPr algn="just"/>
            <a:r>
              <a:rPr lang="it-IT" dirty="0"/>
              <a:t>Nel caso in cui le rocce </a:t>
            </a:r>
            <a:r>
              <a:rPr lang="it-IT" dirty="0" smtClean="0"/>
              <a:t>sedimentarie risultino inclinate, si deve supporre che siano </a:t>
            </a:r>
            <a:r>
              <a:rPr lang="it-IT" dirty="0"/>
              <a:t>intervenuti </a:t>
            </a:r>
            <a:r>
              <a:rPr lang="it-IT" dirty="0" smtClean="0"/>
              <a:t>dei </a:t>
            </a:r>
            <a:r>
              <a:rPr lang="it-IT" u="sng" dirty="0" smtClean="0"/>
              <a:t>movimenti tettonici successivi </a:t>
            </a:r>
            <a:r>
              <a:rPr lang="it-IT" u="sng" dirty="0"/>
              <a:t>alla </a:t>
            </a:r>
            <a:r>
              <a:rPr lang="it-IT" u="sng" dirty="0" smtClean="0"/>
              <a:t>deposizione</a:t>
            </a:r>
            <a:r>
              <a:rPr lang="it-IT" dirty="0" smtClean="0"/>
              <a:t>: tali movimenti ne </a:t>
            </a:r>
            <a:r>
              <a:rPr lang="it-IT" dirty="0"/>
              <a:t>hanno </a:t>
            </a:r>
            <a:r>
              <a:rPr lang="it-IT" dirty="0" smtClean="0"/>
              <a:t>alterato l’orizzontalità originaria, che può essere generalmente calcolata e, eventualmente, retro-deformata.</a:t>
            </a:r>
          </a:p>
          <a:p>
            <a:pPr algn="just"/>
            <a:r>
              <a:rPr lang="it-IT" dirty="0" smtClean="0"/>
              <a:t>Ci sono diverse </a:t>
            </a:r>
            <a:r>
              <a:rPr lang="it-IT" u="sng" dirty="0" smtClean="0"/>
              <a:t>eccezioni</a:t>
            </a:r>
            <a:r>
              <a:rPr lang="it-IT" dirty="0" smtClean="0"/>
              <a:t> a questo principio, che comportano una deposizione non orizzontale: si tratta generalmente di </a:t>
            </a:r>
            <a:r>
              <a:rPr lang="it-IT" u="sng" dirty="0" smtClean="0"/>
              <a:t>fenomeni localizzati </a:t>
            </a:r>
            <a:r>
              <a:rPr lang="it-IT" dirty="0" smtClean="0"/>
              <a:t>spazialmente ad alcuni contesti particolari. Gli esempi più diffusi sono rappresentati da:</a:t>
            </a:r>
          </a:p>
          <a:p>
            <a:r>
              <a:rPr lang="it-IT" dirty="0" smtClean="0"/>
              <a:t>-</a:t>
            </a:r>
            <a:r>
              <a:rPr lang="it-IT" i="1" dirty="0" err="1" smtClean="0"/>
              <a:t>clinoform</a:t>
            </a:r>
            <a:r>
              <a:rPr lang="it-IT" dirty="0" smtClean="0"/>
              <a:t>,</a:t>
            </a:r>
          </a:p>
          <a:p>
            <a:r>
              <a:rPr lang="it-IT" dirty="0" smtClean="0"/>
              <a:t>-dune</a:t>
            </a:r>
          </a:p>
          <a:p>
            <a:r>
              <a:rPr lang="it-IT" dirty="0" smtClean="0"/>
              <a:t>-depositi </a:t>
            </a:r>
            <a:r>
              <a:rPr lang="it-IT" i="1" dirty="0" err="1" smtClean="0"/>
              <a:t>contouritici</a:t>
            </a:r>
            <a:endParaRPr lang="it-IT" i="1" dirty="0"/>
          </a:p>
          <a:p>
            <a:pPr algn="just"/>
            <a:r>
              <a:rPr lang="it-IT" dirty="0" smtClean="0"/>
              <a:t>-deposizione a drappeggio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948" y="195393"/>
            <a:ext cx="2945206" cy="222983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948" y="2516475"/>
            <a:ext cx="2074709" cy="16912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t="2" b="22176"/>
          <a:stretch/>
        </p:blipFill>
        <p:spPr>
          <a:xfrm>
            <a:off x="6221283" y="2516571"/>
            <a:ext cx="2767661" cy="1332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365" y="195393"/>
            <a:ext cx="2284226" cy="22351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364" y="4811341"/>
            <a:ext cx="2441113" cy="178003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570102" y="3931160"/>
            <a:ext cx="25738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principio di orizzontalità </a:t>
            </a:r>
          </a:p>
          <a:p>
            <a:pPr algn="just"/>
            <a:r>
              <a:rPr lang="it-IT" dirty="0"/>
              <a:t>o</a:t>
            </a:r>
            <a:r>
              <a:rPr lang="it-IT" dirty="0" smtClean="0"/>
              <a:t>riginaria è fondamentale per la </a:t>
            </a:r>
            <a:r>
              <a:rPr lang="it-IT" u="sng" dirty="0" smtClean="0"/>
              <a:t>ricostruzione degli eventi geologici </a:t>
            </a:r>
            <a:r>
              <a:rPr lang="it-IT" dirty="0" smtClean="0"/>
              <a:t>avvenuti nel passato.</a:t>
            </a:r>
          </a:p>
          <a:p>
            <a:pPr algn="just"/>
            <a:r>
              <a:rPr lang="it-IT" dirty="0" smtClean="0"/>
              <a:t>L’interpretazione sismica permette di ricostruire le geometrie degli strati sepolti e quindi di riconoscere gli eventi che hanno deformato o ruotato le sequenze originariamente orizzontali.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53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5" y="274320"/>
            <a:ext cx="8781783" cy="5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5" y="274320"/>
            <a:ext cx="8781783" cy="5888737"/>
          </a:xfrm>
          <a:prstGeom prst="rect">
            <a:avLst/>
          </a:prstGeom>
        </p:spPr>
      </p:pic>
      <p:sp>
        <p:nvSpPr>
          <p:cNvPr id="3" name="Figura a mano libera 2"/>
          <p:cNvSpPr/>
          <p:nvPr/>
        </p:nvSpPr>
        <p:spPr>
          <a:xfrm>
            <a:off x="245253" y="3815046"/>
            <a:ext cx="2924869" cy="1120292"/>
          </a:xfrm>
          <a:custGeom>
            <a:avLst/>
            <a:gdLst>
              <a:gd name="connsiteX0" fmla="*/ 0 w 3899825"/>
              <a:gd name="connsiteY0" fmla="*/ 1120292 h 1120292"/>
              <a:gd name="connsiteX1" fmla="*/ 30278 w 3899825"/>
              <a:gd name="connsiteY1" fmla="*/ 1108180 h 1120292"/>
              <a:gd name="connsiteX2" fmla="*/ 48445 w 3899825"/>
              <a:gd name="connsiteY2" fmla="*/ 1096069 h 1120292"/>
              <a:gd name="connsiteX3" fmla="*/ 78723 w 3899825"/>
              <a:gd name="connsiteY3" fmla="*/ 1083958 h 1120292"/>
              <a:gd name="connsiteX4" fmla="*/ 102946 w 3899825"/>
              <a:gd name="connsiteY4" fmla="*/ 1071847 h 1120292"/>
              <a:gd name="connsiteX5" fmla="*/ 127168 w 3899825"/>
              <a:gd name="connsiteY5" fmla="*/ 1065791 h 1120292"/>
              <a:gd name="connsiteX6" fmla="*/ 163502 w 3899825"/>
              <a:gd name="connsiteY6" fmla="*/ 1053680 h 1120292"/>
              <a:gd name="connsiteX7" fmla="*/ 175613 w 3899825"/>
              <a:gd name="connsiteY7" fmla="*/ 1035513 h 1120292"/>
              <a:gd name="connsiteX8" fmla="*/ 218003 w 3899825"/>
              <a:gd name="connsiteY8" fmla="*/ 1011290 h 1120292"/>
              <a:gd name="connsiteX9" fmla="*/ 254336 w 3899825"/>
              <a:gd name="connsiteY9" fmla="*/ 999179 h 1120292"/>
              <a:gd name="connsiteX10" fmla="*/ 272503 w 3899825"/>
              <a:gd name="connsiteY10" fmla="*/ 987068 h 1120292"/>
              <a:gd name="connsiteX11" fmla="*/ 290670 w 3899825"/>
              <a:gd name="connsiteY11" fmla="*/ 981012 h 1120292"/>
              <a:gd name="connsiteX12" fmla="*/ 327004 w 3899825"/>
              <a:gd name="connsiteY12" fmla="*/ 956790 h 1120292"/>
              <a:gd name="connsiteX13" fmla="*/ 345171 w 3899825"/>
              <a:gd name="connsiteY13" fmla="*/ 944679 h 1120292"/>
              <a:gd name="connsiteX14" fmla="*/ 369393 w 3899825"/>
              <a:gd name="connsiteY14" fmla="*/ 938623 h 1120292"/>
              <a:gd name="connsiteX15" fmla="*/ 411783 w 3899825"/>
              <a:gd name="connsiteY15" fmla="*/ 920456 h 1120292"/>
              <a:gd name="connsiteX16" fmla="*/ 436005 w 3899825"/>
              <a:gd name="connsiteY16" fmla="*/ 908345 h 1120292"/>
              <a:gd name="connsiteX17" fmla="*/ 460228 w 3899825"/>
              <a:gd name="connsiteY17" fmla="*/ 902289 h 1120292"/>
              <a:gd name="connsiteX18" fmla="*/ 496562 w 3899825"/>
              <a:gd name="connsiteY18" fmla="*/ 890178 h 1120292"/>
              <a:gd name="connsiteX19" fmla="*/ 514728 w 3899825"/>
              <a:gd name="connsiteY19" fmla="*/ 878067 h 1120292"/>
              <a:gd name="connsiteX20" fmla="*/ 593452 w 3899825"/>
              <a:gd name="connsiteY20" fmla="*/ 847788 h 1120292"/>
              <a:gd name="connsiteX21" fmla="*/ 654008 w 3899825"/>
              <a:gd name="connsiteY21" fmla="*/ 811455 h 1120292"/>
              <a:gd name="connsiteX22" fmla="*/ 678230 w 3899825"/>
              <a:gd name="connsiteY22" fmla="*/ 805399 h 1120292"/>
              <a:gd name="connsiteX23" fmla="*/ 702453 w 3899825"/>
              <a:gd name="connsiteY23" fmla="*/ 793288 h 1120292"/>
              <a:gd name="connsiteX24" fmla="*/ 738787 w 3899825"/>
              <a:gd name="connsiteY24" fmla="*/ 787232 h 1120292"/>
              <a:gd name="connsiteX25" fmla="*/ 763009 w 3899825"/>
              <a:gd name="connsiteY25" fmla="*/ 781177 h 1120292"/>
              <a:gd name="connsiteX26" fmla="*/ 781176 w 3899825"/>
              <a:gd name="connsiteY26" fmla="*/ 775121 h 1120292"/>
              <a:gd name="connsiteX27" fmla="*/ 829621 w 3899825"/>
              <a:gd name="connsiteY27" fmla="*/ 769065 h 1120292"/>
              <a:gd name="connsiteX28" fmla="*/ 859899 w 3899825"/>
              <a:gd name="connsiteY28" fmla="*/ 763010 h 1120292"/>
              <a:gd name="connsiteX29" fmla="*/ 896233 w 3899825"/>
              <a:gd name="connsiteY29" fmla="*/ 756954 h 1120292"/>
              <a:gd name="connsiteX30" fmla="*/ 932567 w 3899825"/>
              <a:gd name="connsiteY30" fmla="*/ 744843 h 1120292"/>
              <a:gd name="connsiteX31" fmla="*/ 968901 w 3899825"/>
              <a:gd name="connsiteY31" fmla="*/ 732731 h 1120292"/>
              <a:gd name="connsiteX32" fmla="*/ 1005234 w 3899825"/>
              <a:gd name="connsiteY32" fmla="*/ 720620 h 1120292"/>
              <a:gd name="connsiteX33" fmla="*/ 1023401 w 3899825"/>
              <a:gd name="connsiteY33" fmla="*/ 714565 h 1120292"/>
              <a:gd name="connsiteX34" fmla="*/ 1053679 w 3899825"/>
              <a:gd name="connsiteY34" fmla="*/ 696398 h 1120292"/>
              <a:gd name="connsiteX35" fmla="*/ 1071846 w 3899825"/>
              <a:gd name="connsiteY35" fmla="*/ 684286 h 1120292"/>
              <a:gd name="connsiteX36" fmla="*/ 1108180 w 3899825"/>
              <a:gd name="connsiteY36" fmla="*/ 672175 h 1120292"/>
              <a:gd name="connsiteX37" fmla="*/ 1126347 w 3899825"/>
              <a:gd name="connsiteY37" fmla="*/ 666120 h 1120292"/>
              <a:gd name="connsiteX38" fmla="*/ 1156625 w 3899825"/>
              <a:gd name="connsiteY38" fmla="*/ 641897 h 1120292"/>
              <a:gd name="connsiteX39" fmla="*/ 1205070 w 3899825"/>
              <a:gd name="connsiteY39" fmla="*/ 629786 h 1120292"/>
              <a:gd name="connsiteX40" fmla="*/ 1247460 w 3899825"/>
              <a:gd name="connsiteY40" fmla="*/ 617675 h 1120292"/>
              <a:gd name="connsiteX41" fmla="*/ 1271682 w 3899825"/>
              <a:gd name="connsiteY41" fmla="*/ 611619 h 1120292"/>
              <a:gd name="connsiteX42" fmla="*/ 1308016 w 3899825"/>
              <a:gd name="connsiteY42" fmla="*/ 599508 h 1120292"/>
              <a:gd name="connsiteX43" fmla="*/ 1362517 w 3899825"/>
              <a:gd name="connsiteY43" fmla="*/ 581341 h 1120292"/>
              <a:gd name="connsiteX44" fmla="*/ 1398850 w 3899825"/>
              <a:gd name="connsiteY44" fmla="*/ 569229 h 1120292"/>
              <a:gd name="connsiteX45" fmla="*/ 1447295 w 3899825"/>
              <a:gd name="connsiteY45" fmla="*/ 557118 h 1120292"/>
              <a:gd name="connsiteX46" fmla="*/ 1465462 w 3899825"/>
              <a:gd name="connsiteY46" fmla="*/ 551063 h 1120292"/>
              <a:gd name="connsiteX47" fmla="*/ 1562352 w 3899825"/>
              <a:gd name="connsiteY47" fmla="*/ 532896 h 1120292"/>
              <a:gd name="connsiteX48" fmla="*/ 1604742 w 3899825"/>
              <a:gd name="connsiteY48" fmla="*/ 520784 h 1120292"/>
              <a:gd name="connsiteX49" fmla="*/ 1659242 w 3899825"/>
              <a:gd name="connsiteY49" fmla="*/ 508673 h 1120292"/>
              <a:gd name="connsiteX50" fmla="*/ 1695576 w 3899825"/>
              <a:gd name="connsiteY50" fmla="*/ 496562 h 1120292"/>
              <a:gd name="connsiteX51" fmla="*/ 1744021 w 3899825"/>
              <a:gd name="connsiteY51" fmla="*/ 484451 h 1120292"/>
              <a:gd name="connsiteX52" fmla="*/ 1768244 w 3899825"/>
              <a:gd name="connsiteY52" fmla="*/ 472339 h 1120292"/>
              <a:gd name="connsiteX53" fmla="*/ 1816689 w 3899825"/>
              <a:gd name="connsiteY53" fmla="*/ 460228 h 1120292"/>
              <a:gd name="connsiteX54" fmla="*/ 1859078 w 3899825"/>
              <a:gd name="connsiteY54" fmla="*/ 436006 h 1120292"/>
              <a:gd name="connsiteX55" fmla="*/ 1877245 w 3899825"/>
              <a:gd name="connsiteY55" fmla="*/ 423894 h 1120292"/>
              <a:gd name="connsiteX56" fmla="*/ 1913579 w 3899825"/>
              <a:gd name="connsiteY56" fmla="*/ 411783 h 1120292"/>
              <a:gd name="connsiteX57" fmla="*/ 1949913 w 3899825"/>
              <a:gd name="connsiteY57" fmla="*/ 387561 h 1120292"/>
              <a:gd name="connsiteX58" fmla="*/ 1962024 w 3899825"/>
              <a:gd name="connsiteY58" fmla="*/ 375449 h 1120292"/>
              <a:gd name="connsiteX59" fmla="*/ 1980191 w 3899825"/>
              <a:gd name="connsiteY59" fmla="*/ 369394 h 1120292"/>
              <a:gd name="connsiteX60" fmla="*/ 1998358 w 3899825"/>
              <a:gd name="connsiteY60" fmla="*/ 357282 h 1120292"/>
              <a:gd name="connsiteX61" fmla="*/ 2028636 w 3899825"/>
              <a:gd name="connsiteY61" fmla="*/ 351227 h 1120292"/>
              <a:gd name="connsiteX62" fmla="*/ 2077081 w 3899825"/>
              <a:gd name="connsiteY62" fmla="*/ 339116 h 1120292"/>
              <a:gd name="connsiteX63" fmla="*/ 2095248 w 3899825"/>
              <a:gd name="connsiteY63" fmla="*/ 333060 h 1120292"/>
              <a:gd name="connsiteX64" fmla="*/ 2149748 w 3899825"/>
              <a:gd name="connsiteY64" fmla="*/ 308837 h 1120292"/>
              <a:gd name="connsiteX65" fmla="*/ 2186082 w 3899825"/>
              <a:gd name="connsiteY65" fmla="*/ 296726 h 1120292"/>
              <a:gd name="connsiteX66" fmla="*/ 2228471 w 3899825"/>
              <a:gd name="connsiteY66" fmla="*/ 278559 h 1120292"/>
              <a:gd name="connsiteX67" fmla="*/ 2276917 w 3899825"/>
              <a:gd name="connsiteY67" fmla="*/ 248281 h 1120292"/>
              <a:gd name="connsiteX68" fmla="*/ 2313250 w 3899825"/>
              <a:gd name="connsiteY68" fmla="*/ 236170 h 1120292"/>
              <a:gd name="connsiteX69" fmla="*/ 2331417 w 3899825"/>
              <a:gd name="connsiteY69" fmla="*/ 230114 h 1120292"/>
              <a:gd name="connsiteX70" fmla="*/ 2434363 w 3899825"/>
              <a:gd name="connsiteY70" fmla="*/ 218003 h 1120292"/>
              <a:gd name="connsiteX71" fmla="*/ 2500975 w 3899825"/>
              <a:gd name="connsiteY71" fmla="*/ 199836 h 1120292"/>
              <a:gd name="connsiteX72" fmla="*/ 2537309 w 3899825"/>
              <a:gd name="connsiteY72" fmla="*/ 193780 h 1120292"/>
              <a:gd name="connsiteX73" fmla="*/ 2555475 w 3899825"/>
              <a:gd name="connsiteY73" fmla="*/ 187725 h 1120292"/>
              <a:gd name="connsiteX74" fmla="*/ 2603921 w 3899825"/>
              <a:gd name="connsiteY74" fmla="*/ 175614 h 1120292"/>
              <a:gd name="connsiteX75" fmla="*/ 2634199 w 3899825"/>
              <a:gd name="connsiteY75" fmla="*/ 157447 h 1120292"/>
              <a:gd name="connsiteX76" fmla="*/ 2670532 w 3899825"/>
              <a:gd name="connsiteY76" fmla="*/ 139280 h 1120292"/>
              <a:gd name="connsiteX77" fmla="*/ 2700811 w 3899825"/>
              <a:gd name="connsiteY77" fmla="*/ 115057 h 1120292"/>
              <a:gd name="connsiteX78" fmla="*/ 2737144 w 3899825"/>
              <a:gd name="connsiteY78" fmla="*/ 102946 h 1120292"/>
              <a:gd name="connsiteX79" fmla="*/ 2773478 w 3899825"/>
              <a:gd name="connsiteY79" fmla="*/ 90835 h 1120292"/>
              <a:gd name="connsiteX80" fmla="*/ 2797701 w 3899825"/>
              <a:gd name="connsiteY80" fmla="*/ 84779 h 1120292"/>
              <a:gd name="connsiteX81" fmla="*/ 2918813 w 3899825"/>
              <a:gd name="connsiteY81" fmla="*/ 78724 h 1120292"/>
              <a:gd name="connsiteX82" fmla="*/ 3009648 w 3899825"/>
              <a:gd name="connsiteY82" fmla="*/ 54501 h 1120292"/>
              <a:gd name="connsiteX83" fmla="*/ 3058093 w 3899825"/>
              <a:gd name="connsiteY83" fmla="*/ 42390 h 1120292"/>
              <a:gd name="connsiteX84" fmla="*/ 3100482 w 3899825"/>
              <a:gd name="connsiteY84" fmla="*/ 24223 h 1120292"/>
              <a:gd name="connsiteX85" fmla="*/ 3136816 w 3899825"/>
              <a:gd name="connsiteY85" fmla="*/ 0 h 1120292"/>
              <a:gd name="connsiteX86" fmla="*/ 3706045 w 3899825"/>
              <a:gd name="connsiteY86" fmla="*/ 6056 h 1120292"/>
              <a:gd name="connsiteX87" fmla="*/ 3748434 w 3899825"/>
              <a:gd name="connsiteY87" fmla="*/ 30279 h 1120292"/>
              <a:gd name="connsiteX88" fmla="*/ 3778713 w 3899825"/>
              <a:gd name="connsiteY88" fmla="*/ 36334 h 1120292"/>
              <a:gd name="connsiteX89" fmla="*/ 3851380 w 3899825"/>
              <a:gd name="connsiteY89" fmla="*/ 48445 h 1120292"/>
              <a:gd name="connsiteX90" fmla="*/ 3869547 w 3899825"/>
              <a:gd name="connsiteY90" fmla="*/ 54501 h 1120292"/>
              <a:gd name="connsiteX91" fmla="*/ 3887714 w 3899825"/>
              <a:gd name="connsiteY91" fmla="*/ 66612 h 1120292"/>
              <a:gd name="connsiteX92" fmla="*/ 3899825 w 3899825"/>
              <a:gd name="connsiteY92" fmla="*/ 72668 h 112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899825" h="1120292">
                <a:moveTo>
                  <a:pt x="0" y="1120292"/>
                </a:moveTo>
                <a:cubicBezTo>
                  <a:pt x="10093" y="1116255"/>
                  <a:pt x="20555" y="1113041"/>
                  <a:pt x="30278" y="1108180"/>
                </a:cubicBezTo>
                <a:cubicBezTo>
                  <a:pt x="36788" y="1104925"/>
                  <a:pt x="41935" y="1099324"/>
                  <a:pt x="48445" y="1096069"/>
                </a:cubicBezTo>
                <a:cubicBezTo>
                  <a:pt x="58168" y="1091208"/>
                  <a:pt x="68790" y="1088373"/>
                  <a:pt x="78723" y="1083958"/>
                </a:cubicBezTo>
                <a:cubicBezTo>
                  <a:pt x="86972" y="1080292"/>
                  <a:pt x="94493" y="1075017"/>
                  <a:pt x="102946" y="1071847"/>
                </a:cubicBezTo>
                <a:cubicBezTo>
                  <a:pt x="110739" y="1068925"/>
                  <a:pt x="119196" y="1068182"/>
                  <a:pt x="127168" y="1065791"/>
                </a:cubicBezTo>
                <a:cubicBezTo>
                  <a:pt x="139396" y="1062123"/>
                  <a:pt x="163502" y="1053680"/>
                  <a:pt x="163502" y="1053680"/>
                </a:cubicBezTo>
                <a:cubicBezTo>
                  <a:pt x="167539" y="1047624"/>
                  <a:pt x="170467" y="1040659"/>
                  <a:pt x="175613" y="1035513"/>
                </a:cubicBezTo>
                <a:cubicBezTo>
                  <a:pt x="182895" y="1028231"/>
                  <a:pt x="210089" y="1014455"/>
                  <a:pt x="218003" y="1011290"/>
                </a:cubicBezTo>
                <a:cubicBezTo>
                  <a:pt x="229856" y="1006549"/>
                  <a:pt x="243714" y="1006260"/>
                  <a:pt x="254336" y="999179"/>
                </a:cubicBezTo>
                <a:cubicBezTo>
                  <a:pt x="260392" y="995142"/>
                  <a:pt x="265993" y="990323"/>
                  <a:pt x="272503" y="987068"/>
                </a:cubicBezTo>
                <a:cubicBezTo>
                  <a:pt x="278212" y="984213"/>
                  <a:pt x="285090" y="984112"/>
                  <a:pt x="290670" y="981012"/>
                </a:cubicBezTo>
                <a:cubicBezTo>
                  <a:pt x="303394" y="973943"/>
                  <a:pt x="314893" y="964864"/>
                  <a:pt x="327004" y="956790"/>
                </a:cubicBezTo>
                <a:cubicBezTo>
                  <a:pt x="333060" y="952753"/>
                  <a:pt x="338110" y="946444"/>
                  <a:pt x="345171" y="944679"/>
                </a:cubicBezTo>
                <a:lnTo>
                  <a:pt x="369393" y="938623"/>
                </a:lnTo>
                <a:cubicBezTo>
                  <a:pt x="406209" y="914080"/>
                  <a:pt x="367092" y="937215"/>
                  <a:pt x="411783" y="920456"/>
                </a:cubicBezTo>
                <a:cubicBezTo>
                  <a:pt x="420235" y="917286"/>
                  <a:pt x="427553" y="911515"/>
                  <a:pt x="436005" y="908345"/>
                </a:cubicBezTo>
                <a:cubicBezTo>
                  <a:pt x="443798" y="905423"/>
                  <a:pt x="452256" y="904681"/>
                  <a:pt x="460228" y="902289"/>
                </a:cubicBezTo>
                <a:cubicBezTo>
                  <a:pt x="472456" y="898621"/>
                  <a:pt x="496562" y="890178"/>
                  <a:pt x="496562" y="890178"/>
                </a:cubicBezTo>
                <a:cubicBezTo>
                  <a:pt x="502617" y="886141"/>
                  <a:pt x="508078" y="881023"/>
                  <a:pt x="514728" y="878067"/>
                </a:cubicBezTo>
                <a:cubicBezTo>
                  <a:pt x="573285" y="852041"/>
                  <a:pt x="530129" y="881885"/>
                  <a:pt x="593452" y="847788"/>
                </a:cubicBezTo>
                <a:cubicBezTo>
                  <a:pt x="625773" y="830384"/>
                  <a:pt x="623913" y="822741"/>
                  <a:pt x="654008" y="811455"/>
                </a:cubicBezTo>
                <a:cubicBezTo>
                  <a:pt x="661801" y="808533"/>
                  <a:pt x="670437" y="808321"/>
                  <a:pt x="678230" y="805399"/>
                </a:cubicBezTo>
                <a:cubicBezTo>
                  <a:pt x="686683" y="802229"/>
                  <a:pt x="693806" y="795882"/>
                  <a:pt x="702453" y="793288"/>
                </a:cubicBezTo>
                <a:cubicBezTo>
                  <a:pt x="714214" y="789760"/>
                  <a:pt x="726747" y="789640"/>
                  <a:pt x="738787" y="787232"/>
                </a:cubicBezTo>
                <a:cubicBezTo>
                  <a:pt x="746948" y="785600"/>
                  <a:pt x="755007" y="783463"/>
                  <a:pt x="763009" y="781177"/>
                </a:cubicBezTo>
                <a:cubicBezTo>
                  <a:pt x="769147" y="779423"/>
                  <a:pt x="774896" y="776263"/>
                  <a:pt x="781176" y="775121"/>
                </a:cubicBezTo>
                <a:cubicBezTo>
                  <a:pt x="797187" y="772210"/>
                  <a:pt x="813536" y="771540"/>
                  <a:pt x="829621" y="769065"/>
                </a:cubicBezTo>
                <a:cubicBezTo>
                  <a:pt x="839794" y="767500"/>
                  <a:pt x="849773" y="764851"/>
                  <a:pt x="859899" y="763010"/>
                </a:cubicBezTo>
                <a:cubicBezTo>
                  <a:pt x="871979" y="760814"/>
                  <a:pt x="884321" y="759932"/>
                  <a:pt x="896233" y="756954"/>
                </a:cubicBezTo>
                <a:cubicBezTo>
                  <a:pt x="908618" y="753858"/>
                  <a:pt x="920456" y="748880"/>
                  <a:pt x="932567" y="744843"/>
                </a:cubicBezTo>
                <a:lnTo>
                  <a:pt x="968901" y="732731"/>
                </a:lnTo>
                <a:lnTo>
                  <a:pt x="1005234" y="720620"/>
                </a:lnTo>
                <a:lnTo>
                  <a:pt x="1023401" y="714565"/>
                </a:lnTo>
                <a:cubicBezTo>
                  <a:pt x="1047060" y="690906"/>
                  <a:pt x="1022234" y="712121"/>
                  <a:pt x="1053679" y="696398"/>
                </a:cubicBezTo>
                <a:cubicBezTo>
                  <a:pt x="1060189" y="693143"/>
                  <a:pt x="1065195" y="687242"/>
                  <a:pt x="1071846" y="684286"/>
                </a:cubicBezTo>
                <a:cubicBezTo>
                  <a:pt x="1083512" y="679101"/>
                  <a:pt x="1096069" y="676212"/>
                  <a:pt x="1108180" y="672175"/>
                </a:cubicBezTo>
                <a:lnTo>
                  <a:pt x="1126347" y="666120"/>
                </a:lnTo>
                <a:cubicBezTo>
                  <a:pt x="1135044" y="657422"/>
                  <a:pt x="1144619" y="646263"/>
                  <a:pt x="1156625" y="641897"/>
                </a:cubicBezTo>
                <a:cubicBezTo>
                  <a:pt x="1172268" y="636209"/>
                  <a:pt x="1188922" y="633823"/>
                  <a:pt x="1205070" y="629786"/>
                </a:cubicBezTo>
                <a:cubicBezTo>
                  <a:pt x="1280760" y="610864"/>
                  <a:pt x="1186674" y="635042"/>
                  <a:pt x="1247460" y="617675"/>
                </a:cubicBezTo>
                <a:cubicBezTo>
                  <a:pt x="1255462" y="615389"/>
                  <a:pt x="1263710" y="614010"/>
                  <a:pt x="1271682" y="611619"/>
                </a:cubicBezTo>
                <a:cubicBezTo>
                  <a:pt x="1283910" y="607951"/>
                  <a:pt x="1295905" y="603545"/>
                  <a:pt x="1308016" y="599508"/>
                </a:cubicBezTo>
                <a:lnTo>
                  <a:pt x="1362517" y="581341"/>
                </a:lnTo>
                <a:lnTo>
                  <a:pt x="1398850" y="569229"/>
                </a:lnTo>
                <a:cubicBezTo>
                  <a:pt x="1414998" y="565192"/>
                  <a:pt x="1431504" y="562381"/>
                  <a:pt x="1447295" y="557118"/>
                </a:cubicBezTo>
                <a:cubicBezTo>
                  <a:pt x="1453351" y="555100"/>
                  <a:pt x="1459242" y="552498"/>
                  <a:pt x="1465462" y="551063"/>
                </a:cubicBezTo>
                <a:cubicBezTo>
                  <a:pt x="1568392" y="527310"/>
                  <a:pt x="1487622" y="547842"/>
                  <a:pt x="1562352" y="532896"/>
                </a:cubicBezTo>
                <a:cubicBezTo>
                  <a:pt x="1618997" y="521567"/>
                  <a:pt x="1558562" y="532329"/>
                  <a:pt x="1604742" y="520784"/>
                </a:cubicBezTo>
                <a:cubicBezTo>
                  <a:pt x="1639342" y="512134"/>
                  <a:pt x="1628139" y="518004"/>
                  <a:pt x="1659242" y="508673"/>
                </a:cubicBezTo>
                <a:cubicBezTo>
                  <a:pt x="1671470" y="505005"/>
                  <a:pt x="1683191" y="499658"/>
                  <a:pt x="1695576" y="496562"/>
                </a:cubicBezTo>
                <a:lnTo>
                  <a:pt x="1744021" y="484451"/>
                </a:lnTo>
                <a:cubicBezTo>
                  <a:pt x="1752095" y="480414"/>
                  <a:pt x="1759680" y="475194"/>
                  <a:pt x="1768244" y="472339"/>
                </a:cubicBezTo>
                <a:cubicBezTo>
                  <a:pt x="1784035" y="467075"/>
                  <a:pt x="1816689" y="460228"/>
                  <a:pt x="1816689" y="460228"/>
                </a:cubicBezTo>
                <a:cubicBezTo>
                  <a:pt x="1875264" y="416296"/>
                  <a:pt x="1812839" y="459125"/>
                  <a:pt x="1859078" y="436006"/>
                </a:cubicBezTo>
                <a:cubicBezTo>
                  <a:pt x="1865588" y="432751"/>
                  <a:pt x="1870594" y="426850"/>
                  <a:pt x="1877245" y="423894"/>
                </a:cubicBezTo>
                <a:cubicBezTo>
                  <a:pt x="1888911" y="418709"/>
                  <a:pt x="1902957" y="418864"/>
                  <a:pt x="1913579" y="411783"/>
                </a:cubicBezTo>
                <a:cubicBezTo>
                  <a:pt x="1925690" y="403709"/>
                  <a:pt x="1939621" y="397854"/>
                  <a:pt x="1949913" y="387561"/>
                </a:cubicBezTo>
                <a:cubicBezTo>
                  <a:pt x="1953950" y="383524"/>
                  <a:pt x="1957128" y="378386"/>
                  <a:pt x="1962024" y="375449"/>
                </a:cubicBezTo>
                <a:cubicBezTo>
                  <a:pt x="1967498" y="372165"/>
                  <a:pt x="1974135" y="371412"/>
                  <a:pt x="1980191" y="369394"/>
                </a:cubicBezTo>
                <a:cubicBezTo>
                  <a:pt x="1986247" y="365357"/>
                  <a:pt x="1991543" y="359838"/>
                  <a:pt x="1998358" y="357282"/>
                </a:cubicBezTo>
                <a:cubicBezTo>
                  <a:pt x="2007995" y="353668"/>
                  <a:pt x="2018607" y="353541"/>
                  <a:pt x="2028636" y="351227"/>
                </a:cubicBezTo>
                <a:cubicBezTo>
                  <a:pt x="2044855" y="347484"/>
                  <a:pt x="2061290" y="344380"/>
                  <a:pt x="2077081" y="339116"/>
                </a:cubicBezTo>
                <a:cubicBezTo>
                  <a:pt x="2083137" y="337097"/>
                  <a:pt x="2089539" y="335915"/>
                  <a:pt x="2095248" y="333060"/>
                </a:cubicBezTo>
                <a:cubicBezTo>
                  <a:pt x="2152821" y="304273"/>
                  <a:pt x="2056021" y="340080"/>
                  <a:pt x="2149748" y="308837"/>
                </a:cubicBezTo>
                <a:cubicBezTo>
                  <a:pt x="2149753" y="308835"/>
                  <a:pt x="2186078" y="296729"/>
                  <a:pt x="2186082" y="296726"/>
                </a:cubicBezTo>
                <a:cubicBezTo>
                  <a:pt x="2211174" y="279999"/>
                  <a:pt x="2197188" y="286380"/>
                  <a:pt x="2228471" y="278559"/>
                </a:cubicBezTo>
                <a:cubicBezTo>
                  <a:pt x="2244620" y="268466"/>
                  <a:pt x="2259884" y="256797"/>
                  <a:pt x="2276917" y="248281"/>
                </a:cubicBezTo>
                <a:cubicBezTo>
                  <a:pt x="2288335" y="242572"/>
                  <a:pt x="2301139" y="240207"/>
                  <a:pt x="2313250" y="236170"/>
                </a:cubicBezTo>
                <a:lnTo>
                  <a:pt x="2331417" y="230114"/>
                </a:lnTo>
                <a:cubicBezTo>
                  <a:pt x="2376457" y="215101"/>
                  <a:pt x="2343238" y="224512"/>
                  <a:pt x="2434363" y="218003"/>
                </a:cubicBezTo>
                <a:cubicBezTo>
                  <a:pt x="2457847" y="210175"/>
                  <a:pt x="2473650" y="204390"/>
                  <a:pt x="2500975" y="199836"/>
                </a:cubicBezTo>
                <a:cubicBezTo>
                  <a:pt x="2513086" y="197817"/>
                  <a:pt x="2525323" y="196444"/>
                  <a:pt x="2537309" y="193780"/>
                </a:cubicBezTo>
                <a:cubicBezTo>
                  <a:pt x="2543540" y="192395"/>
                  <a:pt x="2549283" y="189273"/>
                  <a:pt x="2555475" y="187725"/>
                </a:cubicBezTo>
                <a:lnTo>
                  <a:pt x="2603921" y="175614"/>
                </a:lnTo>
                <a:cubicBezTo>
                  <a:pt x="2627577" y="151956"/>
                  <a:pt x="2602754" y="173170"/>
                  <a:pt x="2634199" y="157447"/>
                </a:cubicBezTo>
                <a:cubicBezTo>
                  <a:pt x="2681157" y="133968"/>
                  <a:pt x="2624869" y="154500"/>
                  <a:pt x="2670532" y="139280"/>
                </a:cubicBezTo>
                <a:cubicBezTo>
                  <a:pt x="2680598" y="129215"/>
                  <a:pt x="2687063" y="121167"/>
                  <a:pt x="2700811" y="115057"/>
                </a:cubicBezTo>
                <a:cubicBezTo>
                  <a:pt x="2712477" y="109872"/>
                  <a:pt x="2725033" y="106983"/>
                  <a:pt x="2737144" y="102946"/>
                </a:cubicBezTo>
                <a:lnTo>
                  <a:pt x="2773478" y="90835"/>
                </a:lnTo>
                <a:cubicBezTo>
                  <a:pt x="2781552" y="88816"/>
                  <a:pt x="2789407" y="85470"/>
                  <a:pt x="2797701" y="84779"/>
                </a:cubicBezTo>
                <a:cubicBezTo>
                  <a:pt x="2837982" y="81422"/>
                  <a:pt x="2878442" y="80742"/>
                  <a:pt x="2918813" y="78724"/>
                </a:cubicBezTo>
                <a:cubicBezTo>
                  <a:pt x="3019407" y="45193"/>
                  <a:pt x="2932339" y="71067"/>
                  <a:pt x="3009648" y="54501"/>
                </a:cubicBezTo>
                <a:cubicBezTo>
                  <a:pt x="3025924" y="51013"/>
                  <a:pt x="3058093" y="42390"/>
                  <a:pt x="3058093" y="42390"/>
                </a:cubicBezTo>
                <a:cubicBezTo>
                  <a:pt x="3124227" y="-1698"/>
                  <a:pt x="3022266" y="63332"/>
                  <a:pt x="3100482" y="24223"/>
                </a:cubicBezTo>
                <a:cubicBezTo>
                  <a:pt x="3113501" y="17713"/>
                  <a:pt x="3136816" y="0"/>
                  <a:pt x="3136816" y="0"/>
                </a:cubicBezTo>
                <a:lnTo>
                  <a:pt x="3706045" y="6056"/>
                </a:lnTo>
                <a:cubicBezTo>
                  <a:pt x="3721872" y="6541"/>
                  <a:pt x="3734774" y="25156"/>
                  <a:pt x="3748434" y="30279"/>
                </a:cubicBezTo>
                <a:cubicBezTo>
                  <a:pt x="3758071" y="33893"/>
                  <a:pt x="3768665" y="34101"/>
                  <a:pt x="3778713" y="36334"/>
                </a:cubicBezTo>
                <a:cubicBezTo>
                  <a:pt x="3830165" y="47767"/>
                  <a:pt x="3772304" y="38561"/>
                  <a:pt x="3851380" y="48445"/>
                </a:cubicBezTo>
                <a:cubicBezTo>
                  <a:pt x="3857436" y="50464"/>
                  <a:pt x="3863838" y="51646"/>
                  <a:pt x="3869547" y="54501"/>
                </a:cubicBezTo>
                <a:cubicBezTo>
                  <a:pt x="3876057" y="57756"/>
                  <a:pt x="3881473" y="62867"/>
                  <a:pt x="3887714" y="66612"/>
                </a:cubicBezTo>
                <a:cubicBezTo>
                  <a:pt x="3891584" y="68934"/>
                  <a:pt x="3895788" y="70649"/>
                  <a:pt x="3899825" y="72668"/>
                </a:cubicBezTo>
              </a:path>
            </a:pathLst>
          </a:custGeom>
          <a:noFill/>
          <a:ln w="50800">
            <a:solidFill>
              <a:srgbClr val="DB6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 3"/>
          <p:cNvSpPr/>
          <p:nvPr/>
        </p:nvSpPr>
        <p:spPr>
          <a:xfrm>
            <a:off x="3510751" y="2989844"/>
            <a:ext cx="4786975" cy="1479211"/>
          </a:xfrm>
          <a:custGeom>
            <a:avLst/>
            <a:gdLst>
              <a:gd name="connsiteX0" fmla="*/ 0 w 6382633"/>
              <a:gd name="connsiteY0" fmla="*/ 1479211 h 1479211"/>
              <a:gd name="connsiteX1" fmla="*/ 139280 w 6382633"/>
              <a:gd name="connsiteY1" fmla="*/ 1467100 h 1479211"/>
              <a:gd name="connsiteX2" fmla="*/ 163502 w 6382633"/>
              <a:gd name="connsiteY2" fmla="*/ 1454989 h 1479211"/>
              <a:gd name="connsiteX3" fmla="*/ 181669 w 6382633"/>
              <a:gd name="connsiteY3" fmla="*/ 1448933 h 1479211"/>
              <a:gd name="connsiteX4" fmla="*/ 266448 w 6382633"/>
              <a:gd name="connsiteY4" fmla="*/ 1436822 h 1479211"/>
              <a:gd name="connsiteX5" fmla="*/ 290671 w 6382633"/>
              <a:gd name="connsiteY5" fmla="*/ 1430766 h 1479211"/>
              <a:gd name="connsiteX6" fmla="*/ 327004 w 6382633"/>
              <a:gd name="connsiteY6" fmla="*/ 1418655 h 1479211"/>
              <a:gd name="connsiteX7" fmla="*/ 345171 w 6382633"/>
              <a:gd name="connsiteY7" fmla="*/ 1412599 h 1479211"/>
              <a:gd name="connsiteX8" fmla="*/ 387561 w 6382633"/>
              <a:gd name="connsiteY8" fmla="*/ 1400488 h 1479211"/>
              <a:gd name="connsiteX9" fmla="*/ 399672 w 6382633"/>
              <a:gd name="connsiteY9" fmla="*/ 1382321 h 1479211"/>
              <a:gd name="connsiteX10" fmla="*/ 460228 w 6382633"/>
              <a:gd name="connsiteY10" fmla="*/ 1333876 h 1479211"/>
              <a:gd name="connsiteX11" fmla="*/ 490506 w 6382633"/>
              <a:gd name="connsiteY11" fmla="*/ 1327821 h 1479211"/>
              <a:gd name="connsiteX12" fmla="*/ 575285 w 6382633"/>
              <a:gd name="connsiteY12" fmla="*/ 1321765 h 1479211"/>
              <a:gd name="connsiteX13" fmla="*/ 611619 w 6382633"/>
              <a:gd name="connsiteY13" fmla="*/ 1285431 h 1479211"/>
              <a:gd name="connsiteX14" fmla="*/ 654008 w 6382633"/>
              <a:gd name="connsiteY14" fmla="*/ 1261209 h 1479211"/>
              <a:gd name="connsiteX15" fmla="*/ 672175 w 6382633"/>
              <a:gd name="connsiteY15" fmla="*/ 1249097 h 1479211"/>
              <a:gd name="connsiteX16" fmla="*/ 696398 w 6382633"/>
              <a:gd name="connsiteY16" fmla="*/ 1236986 h 1479211"/>
              <a:gd name="connsiteX17" fmla="*/ 714565 w 6382633"/>
              <a:gd name="connsiteY17" fmla="*/ 1224875 h 1479211"/>
              <a:gd name="connsiteX18" fmla="*/ 750898 w 6382633"/>
              <a:gd name="connsiteY18" fmla="*/ 1212764 h 1479211"/>
              <a:gd name="connsiteX19" fmla="*/ 787232 w 6382633"/>
              <a:gd name="connsiteY19" fmla="*/ 1188541 h 1479211"/>
              <a:gd name="connsiteX20" fmla="*/ 805399 w 6382633"/>
              <a:gd name="connsiteY20" fmla="*/ 1176430 h 1479211"/>
              <a:gd name="connsiteX21" fmla="*/ 823566 w 6382633"/>
              <a:gd name="connsiteY21" fmla="*/ 1170374 h 1479211"/>
              <a:gd name="connsiteX22" fmla="*/ 878067 w 6382633"/>
              <a:gd name="connsiteY22" fmla="*/ 1146152 h 1479211"/>
              <a:gd name="connsiteX23" fmla="*/ 908345 w 6382633"/>
              <a:gd name="connsiteY23" fmla="*/ 1127985 h 1479211"/>
              <a:gd name="connsiteX24" fmla="*/ 956790 w 6382633"/>
              <a:gd name="connsiteY24" fmla="*/ 1115874 h 1479211"/>
              <a:gd name="connsiteX25" fmla="*/ 1005235 w 6382633"/>
              <a:gd name="connsiteY25" fmla="*/ 1073484 h 1479211"/>
              <a:gd name="connsiteX26" fmla="*/ 1029457 w 6382633"/>
              <a:gd name="connsiteY26" fmla="*/ 1049262 h 1479211"/>
              <a:gd name="connsiteX27" fmla="*/ 1071847 w 6382633"/>
              <a:gd name="connsiteY27" fmla="*/ 1037150 h 1479211"/>
              <a:gd name="connsiteX28" fmla="*/ 1108180 w 6382633"/>
              <a:gd name="connsiteY28" fmla="*/ 1025039 h 1479211"/>
              <a:gd name="connsiteX29" fmla="*/ 1126347 w 6382633"/>
              <a:gd name="connsiteY29" fmla="*/ 1018983 h 1479211"/>
              <a:gd name="connsiteX30" fmla="*/ 1186904 w 6382633"/>
              <a:gd name="connsiteY30" fmla="*/ 994761 h 1479211"/>
              <a:gd name="connsiteX31" fmla="*/ 1211126 w 6382633"/>
              <a:gd name="connsiteY31" fmla="*/ 988705 h 1479211"/>
              <a:gd name="connsiteX32" fmla="*/ 1235349 w 6382633"/>
              <a:gd name="connsiteY32" fmla="*/ 982650 h 1479211"/>
              <a:gd name="connsiteX33" fmla="*/ 1253516 w 6382633"/>
              <a:gd name="connsiteY33" fmla="*/ 976594 h 1479211"/>
              <a:gd name="connsiteX34" fmla="*/ 1289849 w 6382633"/>
              <a:gd name="connsiteY34" fmla="*/ 946316 h 1479211"/>
              <a:gd name="connsiteX35" fmla="*/ 1301961 w 6382633"/>
              <a:gd name="connsiteY35" fmla="*/ 934205 h 1479211"/>
              <a:gd name="connsiteX36" fmla="*/ 1320127 w 6382633"/>
              <a:gd name="connsiteY36" fmla="*/ 922093 h 1479211"/>
              <a:gd name="connsiteX37" fmla="*/ 1332239 w 6382633"/>
              <a:gd name="connsiteY37" fmla="*/ 909982 h 1479211"/>
              <a:gd name="connsiteX38" fmla="*/ 1368573 w 6382633"/>
              <a:gd name="connsiteY38" fmla="*/ 897871 h 1479211"/>
              <a:gd name="connsiteX39" fmla="*/ 1404906 w 6382633"/>
              <a:gd name="connsiteY39" fmla="*/ 885760 h 1479211"/>
              <a:gd name="connsiteX40" fmla="*/ 1423073 w 6382633"/>
              <a:gd name="connsiteY40" fmla="*/ 879704 h 1479211"/>
              <a:gd name="connsiteX41" fmla="*/ 1441240 w 6382633"/>
              <a:gd name="connsiteY41" fmla="*/ 867593 h 1479211"/>
              <a:gd name="connsiteX42" fmla="*/ 1477574 w 6382633"/>
              <a:gd name="connsiteY42" fmla="*/ 855482 h 1479211"/>
              <a:gd name="connsiteX43" fmla="*/ 1495741 w 6382633"/>
              <a:gd name="connsiteY43" fmla="*/ 849426 h 1479211"/>
              <a:gd name="connsiteX44" fmla="*/ 1513908 w 6382633"/>
              <a:gd name="connsiteY44" fmla="*/ 843370 h 1479211"/>
              <a:gd name="connsiteX45" fmla="*/ 1532074 w 6382633"/>
              <a:gd name="connsiteY45" fmla="*/ 837315 h 1479211"/>
              <a:gd name="connsiteX46" fmla="*/ 1556297 w 6382633"/>
              <a:gd name="connsiteY46" fmla="*/ 807036 h 1479211"/>
              <a:gd name="connsiteX47" fmla="*/ 1574464 w 6382633"/>
              <a:gd name="connsiteY47" fmla="*/ 776758 h 1479211"/>
              <a:gd name="connsiteX48" fmla="*/ 1598686 w 6382633"/>
              <a:gd name="connsiteY48" fmla="*/ 770703 h 1479211"/>
              <a:gd name="connsiteX49" fmla="*/ 1665298 w 6382633"/>
              <a:gd name="connsiteY49" fmla="*/ 758591 h 1479211"/>
              <a:gd name="connsiteX50" fmla="*/ 1683465 w 6382633"/>
              <a:gd name="connsiteY50" fmla="*/ 746480 h 1479211"/>
              <a:gd name="connsiteX51" fmla="*/ 1701632 w 6382633"/>
              <a:gd name="connsiteY51" fmla="*/ 728313 h 1479211"/>
              <a:gd name="connsiteX52" fmla="*/ 1737966 w 6382633"/>
              <a:gd name="connsiteY52" fmla="*/ 716202 h 1479211"/>
              <a:gd name="connsiteX53" fmla="*/ 1774300 w 6382633"/>
              <a:gd name="connsiteY53" fmla="*/ 704091 h 1479211"/>
              <a:gd name="connsiteX54" fmla="*/ 1792467 w 6382633"/>
              <a:gd name="connsiteY54" fmla="*/ 698035 h 1479211"/>
              <a:gd name="connsiteX55" fmla="*/ 1810633 w 6382633"/>
              <a:gd name="connsiteY55" fmla="*/ 685924 h 1479211"/>
              <a:gd name="connsiteX56" fmla="*/ 1853023 w 6382633"/>
              <a:gd name="connsiteY56" fmla="*/ 673813 h 1479211"/>
              <a:gd name="connsiteX57" fmla="*/ 1889357 w 6382633"/>
              <a:gd name="connsiteY57" fmla="*/ 661701 h 1479211"/>
              <a:gd name="connsiteX58" fmla="*/ 1925690 w 6382633"/>
              <a:gd name="connsiteY58" fmla="*/ 649590 h 1479211"/>
              <a:gd name="connsiteX59" fmla="*/ 1968080 w 6382633"/>
              <a:gd name="connsiteY59" fmla="*/ 637479 h 1479211"/>
              <a:gd name="connsiteX60" fmla="*/ 2089192 w 6382633"/>
              <a:gd name="connsiteY60" fmla="*/ 625368 h 1479211"/>
              <a:gd name="connsiteX61" fmla="*/ 2125526 w 6382633"/>
              <a:gd name="connsiteY61" fmla="*/ 607201 h 1479211"/>
              <a:gd name="connsiteX62" fmla="*/ 2161860 w 6382633"/>
              <a:gd name="connsiteY62" fmla="*/ 595089 h 1479211"/>
              <a:gd name="connsiteX63" fmla="*/ 2180027 w 6382633"/>
              <a:gd name="connsiteY63" fmla="*/ 582978 h 1479211"/>
              <a:gd name="connsiteX64" fmla="*/ 2198194 w 6382633"/>
              <a:gd name="connsiteY64" fmla="*/ 576923 h 1479211"/>
              <a:gd name="connsiteX65" fmla="*/ 2222416 w 6382633"/>
              <a:gd name="connsiteY65" fmla="*/ 564811 h 1479211"/>
              <a:gd name="connsiteX66" fmla="*/ 2258750 w 6382633"/>
              <a:gd name="connsiteY66" fmla="*/ 552700 h 1479211"/>
              <a:gd name="connsiteX67" fmla="*/ 2276917 w 6382633"/>
              <a:gd name="connsiteY67" fmla="*/ 540589 h 1479211"/>
              <a:gd name="connsiteX68" fmla="*/ 2301139 w 6382633"/>
              <a:gd name="connsiteY68" fmla="*/ 534533 h 1479211"/>
              <a:gd name="connsiteX69" fmla="*/ 2319306 w 6382633"/>
              <a:gd name="connsiteY69" fmla="*/ 528478 h 1479211"/>
              <a:gd name="connsiteX70" fmla="*/ 2337473 w 6382633"/>
              <a:gd name="connsiteY70" fmla="*/ 516366 h 1479211"/>
              <a:gd name="connsiteX71" fmla="*/ 2373807 w 6382633"/>
              <a:gd name="connsiteY71" fmla="*/ 504255 h 1479211"/>
              <a:gd name="connsiteX72" fmla="*/ 2410141 w 6382633"/>
              <a:gd name="connsiteY72" fmla="*/ 486088 h 1479211"/>
              <a:gd name="connsiteX73" fmla="*/ 2416196 w 6382633"/>
              <a:gd name="connsiteY73" fmla="*/ 467921 h 1479211"/>
              <a:gd name="connsiteX74" fmla="*/ 2428308 w 6382633"/>
              <a:gd name="connsiteY74" fmla="*/ 455810 h 1479211"/>
              <a:gd name="connsiteX75" fmla="*/ 2531253 w 6382633"/>
              <a:gd name="connsiteY75" fmla="*/ 437643 h 1479211"/>
              <a:gd name="connsiteX76" fmla="*/ 2603921 w 6382633"/>
              <a:gd name="connsiteY76" fmla="*/ 431587 h 1479211"/>
              <a:gd name="connsiteX77" fmla="*/ 2664477 w 6382633"/>
              <a:gd name="connsiteY77" fmla="*/ 419476 h 1479211"/>
              <a:gd name="connsiteX78" fmla="*/ 2706867 w 6382633"/>
              <a:gd name="connsiteY78" fmla="*/ 407365 h 1479211"/>
              <a:gd name="connsiteX79" fmla="*/ 2773478 w 6382633"/>
              <a:gd name="connsiteY79" fmla="*/ 395254 h 1479211"/>
              <a:gd name="connsiteX80" fmla="*/ 2815868 w 6382633"/>
              <a:gd name="connsiteY80" fmla="*/ 383142 h 1479211"/>
              <a:gd name="connsiteX81" fmla="*/ 2900647 w 6382633"/>
              <a:gd name="connsiteY81" fmla="*/ 371031 h 1479211"/>
              <a:gd name="connsiteX82" fmla="*/ 2973314 w 6382633"/>
              <a:gd name="connsiteY82" fmla="*/ 346809 h 1479211"/>
              <a:gd name="connsiteX83" fmla="*/ 2991481 w 6382633"/>
              <a:gd name="connsiteY83" fmla="*/ 340753 h 1479211"/>
              <a:gd name="connsiteX84" fmla="*/ 3076260 w 6382633"/>
              <a:gd name="connsiteY84" fmla="*/ 334697 h 1479211"/>
              <a:gd name="connsiteX85" fmla="*/ 3112594 w 6382633"/>
              <a:gd name="connsiteY85" fmla="*/ 322586 h 1479211"/>
              <a:gd name="connsiteX86" fmla="*/ 3167094 w 6382633"/>
              <a:gd name="connsiteY86" fmla="*/ 292308 h 1479211"/>
              <a:gd name="connsiteX87" fmla="*/ 3179206 w 6382633"/>
              <a:gd name="connsiteY87" fmla="*/ 280197 h 1479211"/>
              <a:gd name="connsiteX88" fmla="*/ 3197373 w 6382633"/>
              <a:gd name="connsiteY88" fmla="*/ 274141 h 1479211"/>
              <a:gd name="connsiteX89" fmla="*/ 3318485 w 6382633"/>
              <a:gd name="connsiteY89" fmla="*/ 262030 h 1479211"/>
              <a:gd name="connsiteX90" fmla="*/ 3336652 w 6382633"/>
              <a:gd name="connsiteY90" fmla="*/ 255974 h 1479211"/>
              <a:gd name="connsiteX91" fmla="*/ 3372986 w 6382633"/>
              <a:gd name="connsiteY91" fmla="*/ 231752 h 1479211"/>
              <a:gd name="connsiteX92" fmla="*/ 3409320 w 6382633"/>
              <a:gd name="connsiteY92" fmla="*/ 219640 h 1479211"/>
              <a:gd name="connsiteX93" fmla="*/ 3445653 w 6382633"/>
              <a:gd name="connsiteY93" fmla="*/ 207529 h 1479211"/>
              <a:gd name="connsiteX94" fmla="*/ 3463820 w 6382633"/>
              <a:gd name="connsiteY94" fmla="*/ 201474 h 1479211"/>
              <a:gd name="connsiteX95" fmla="*/ 3475931 w 6382633"/>
              <a:gd name="connsiteY95" fmla="*/ 189362 h 1479211"/>
              <a:gd name="connsiteX96" fmla="*/ 3536488 w 6382633"/>
              <a:gd name="connsiteY96" fmla="*/ 177251 h 1479211"/>
              <a:gd name="connsiteX97" fmla="*/ 3609155 w 6382633"/>
              <a:gd name="connsiteY97" fmla="*/ 171195 h 1479211"/>
              <a:gd name="connsiteX98" fmla="*/ 3627322 w 6382633"/>
              <a:gd name="connsiteY98" fmla="*/ 165140 h 1479211"/>
              <a:gd name="connsiteX99" fmla="*/ 3663656 w 6382633"/>
              <a:gd name="connsiteY99" fmla="*/ 140917 h 1479211"/>
              <a:gd name="connsiteX100" fmla="*/ 3930104 w 6382633"/>
              <a:gd name="connsiteY100" fmla="*/ 153029 h 1479211"/>
              <a:gd name="connsiteX101" fmla="*/ 3948271 w 6382633"/>
              <a:gd name="connsiteY101" fmla="*/ 159084 h 1479211"/>
              <a:gd name="connsiteX102" fmla="*/ 4045161 w 6382633"/>
              <a:gd name="connsiteY102" fmla="*/ 213585 h 1479211"/>
              <a:gd name="connsiteX103" fmla="*/ 4081494 w 6382633"/>
              <a:gd name="connsiteY103" fmla="*/ 225696 h 1479211"/>
              <a:gd name="connsiteX104" fmla="*/ 4184440 w 6382633"/>
              <a:gd name="connsiteY104" fmla="*/ 219640 h 1479211"/>
              <a:gd name="connsiteX105" fmla="*/ 4244996 w 6382633"/>
              <a:gd name="connsiteY105" fmla="*/ 213585 h 1479211"/>
              <a:gd name="connsiteX106" fmla="*/ 4263163 w 6382633"/>
              <a:gd name="connsiteY106" fmla="*/ 189362 h 1479211"/>
              <a:gd name="connsiteX107" fmla="*/ 4287386 w 6382633"/>
              <a:gd name="connsiteY107" fmla="*/ 183307 h 1479211"/>
              <a:gd name="connsiteX108" fmla="*/ 4311608 w 6382633"/>
              <a:gd name="connsiteY108" fmla="*/ 171195 h 1479211"/>
              <a:gd name="connsiteX109" fmla="*/ 4347942 w 6382633"/>
              <a:gd name="connsiteY109" fmla="*/ 159084 h 1479211"/>
              <a:gd name="connsiteX110" fmla="*/ 4366109 w 6382633"/>
              <a:gd name="connsiteY110" fmla="*/ 153029 h 1479211"/>
              <a:gd name="connsiteX111" fmla="*/ 4426665 w 6382633"/>
              <a:gd name="connsiteY111" fmla="*/ 128806 h 1479211"/>
              <a:gd name="connsiteX112" fmla="*/ 4438776 w 6382633"/>
              <a:gd name="connsiteY112" fmla="*/ 110639 h 1479211"/>
              <a:gd name="connsiteX113" fmla="*/ 4456943 w 6382633"/>
              <a:gd name="connsiteY113" fmla="*/ 104583 h 1479211"/>
              <a:gd name="connsiteX114" fmla="*/ 4475110 w 6382633"/>
              <a:gd name="connsiteY114" fmla="*/ 92472 h 1479211"/>
              <a:gd name="connsiteX115" fmla="*/ 4511444 w 6382633"/>
              <a:gd name="connsiteY115" fmla="*/ 86417 h 1479211"/>
              <a:gd name="connsiteX116" fmla="*/ 4711280 w 6382633"/>
              <a:gd name="connsiteY116" fmla="*/ 80361 h 1479211"/>
              <a:gd name="connsiteX117" fmla="*/ 4741558 w 6382633"/>
              <a:gd name="connsiteY117" fmla="*/ 56138 h 1479211"/>
              <a:gd name="connsiteX118" fmla="*/ 4753669 w 6382633"/>
              <a:gd name="connsiteY118" fmla="*/ 19805 h 1479211"/>
              <a:gd name="connsiteX119" fmla="*/ 4826337 w 6382633"/>
              <a:gd name="connsiteY119" fmla="*/ 13749 h 1479211"/>
              <a:gd name="connsiteX120" fmla="*/ 5032228 w 6382633"/>
              <a:gd name="connsiteY120" fmla="*/ 7693 h 1479211"/>
              <a:gd name="connsiteX121" fmla="*/ 5056451 w 6382633"/>
              <a:gd name="connsiteY121" fmla="*/ 13749 h 1479211"/>
              <a:gd name="connsiteX122" fmla="*/ 5092784 w 6382633"/>
              <a:gd name="connsiteY122" fmla="*/ 25860 h 1479211"/>
              <a:gd name="connsiteX123" fmla="*/ 5250231 w 6382633"/>
              <a:gd name="connsiteY123" fmla="*/ 44027 h 1479211"/>
              <a:gd name="connsiteX124" fmla="*/ 5286565 w 6382633"/>
              <a:gd name="connsiteY124" fmla="*/ 50083 h 1479211"/>
              <a:gd name="connsiteX125" fmla="*/ 5328954 w 6382633"/>
              <a:gd name="connsiteY125" fmla="*/ 56138 h 1479211"/>
              <a:gd name="connsiteX126" fmla="*/ 5365288 w 6382633"/>
              <a:gd name="connsiteY126" fmla="*/ 62194 h 1479211"/>
              <a:gd name="connsiteX127" fmla="*/ 5431900 w 6382633"/>
              <a:gd name="connsiteY127" fmla="*/ 68250 h 1479211"/>
              <a:gd name="connsiteX128" fmla="*/ 5468233 w 6382633"/>
              <a:gd name="connsiteY128" fmla="*/ 92472 h 1479211"/>
              <a:gd name="connsiteX129" fmla="*/ 5486400 w 6382633"/>
              <a:gd name="connsiteY129" fmla="*/ 104583 h 1479211"/>
              <a:gd name="connsiteX130" fmla="*/ 5504567 w 6382633"/>
              <a:gd name="connsiteY130" fmla="*/ 110639 h 1479211"/>
              <a:gd name="connsiteX131" fmla="*/ 5522734 w 6382633"/>
              <a:gd name="connsiteY131" fmla="*/ 122750 h 1479211"/>
              <a:gd name="connsiteX132" fmla="*/ 5559068 w 6382633"/>
              <a:gd name="connsiteY132" fmla="*/ 134862 h 1479211"/>
              <a:gd name="connsiteX133" fmla="*/ 5643847 w 6382633"/>
              <a:gd name="connsiteY133" fmla="*/ 122750 h 1479211"/>
              <a:gd name="connsiteX134" fmla="*/ 5662014 w 6382633"/>
              <a:gd name="connsiteY134" fmla="*/ 116695 h 1479211"/>
              <a:gd name="connsiteX135" fmla="*/ 5722570 w 6382633"/>
              <a:gd name="connsiteY135" fmla="*/ 104583 h 1479211"/>
              <a:gd name="connsiteX136" fmla="*/ 5758904 w 6382633"/>
              <a:gd name="connsiteY136" fmla="*/ 92472 h 1479211"/>
              <a:gd name="connsiteX137" fmla="*/ 5801293 w 6382633"/>
              <a:gd name="connsiteY137" fmla="*/ 80361 h 1479211"/>
              <a:gd name="connsiteX138" fmla="*/ 5819460 w 6382633"/>
              <a:gd name="connsiteY138" fmla="*/ 68250 h 1479211"/>
              <a:gd name="connsiteX139" fmla="*/ 5855794 w 6382633"/>
              <a:gd name="connsiteY139" fmla="*/ 56138 h 1479211"/>
              <a:gd name="connsiteX140" fmla="*/ 5873961 w 6382633"/>
              <a:gd name="connsiteY140" fmla="*/ 44027 h 1479211"/>
              <a:gd name="connsiteX141" fmla="*/ 6007184 w 6382633"/>
              <a:gd name="connsiteY141" fmla="*/ 31916 h 1479211"/>
              <a:gd name="connsiteX142" fmla="*/ 6122241 w 6382633"/>
              <a:gd name="connsiteY142" fmla="*/ 31916 h 1479211"/>
              <a:gd name="connsiteX143" fmla="*/ 6158575 w 6382633"/>
              <a:gd name="connsiteY143" fmla="*/ 50083 h 1479211"/>
              <a:gd name="connsiteX144" fmla="*/ 6200965 w 6382633"/>
              <a:gd name="connsiteY144" fmla="*/ 62194 h 1479211"/>
              <a:gd name="connsiteX145" fmla="*/ 6243354 w 6382633"/>
              <a:gd name="connsiteY145" fmla="*/ 74305 h 1479211"/>
              <a:gd name="connsiteX146" fmla="*/ 6273632 w 6382633"/>
              <a:gd name="connsiteY146" fmla="*/ 80361 h 1479211"/>
              <a:gd name="connsiteX147" fmla="*/ 6328133 w 6382633"/>
              <a:gd name="connsiteY147" fmla="*/ 92472 h 1479211"/>
              <a:gd name="connsiteX148" fmla="*/ 6364467 w 6382633"/>
              <a:gd name="connsiteY148" fmla="*/ 98528 h 1479211"/>
              <a:gd name="connsiteX149" fmla="*/ 6382633 w 6382633"/>
              <a:gd name="connsiteY149" fmla="*/ 104583 h 147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382633" h="1479211">
                <a:moveTo>
                  <a:pt x="0" y="1479211"/>
                </a:moveTo>
                <a:cubicBezTo>
                  <a:pt x="46427" y="1475174"/>
                  <a:pt x="93181" y="1473929"/>
                  <a:pt x="139280" y="1467100"/>
                </a:cubicBezTo>
                <a:cubicBezTo>
                  <a:pt x="148210" y="1465777"/>
                  <a:pt x="155205" y="1458545"/>
                  <a:pt x="163502" y="1454989"/>
                </a:cubicBezTo>
                <a:cubicBezTo>
                  <a:pt x="169369" y="1452474"/>
                  <a:pt x="175476" y="1450481"/>
                  <a:pt x="181669" y="1448933"/>
                </a:cubicBezTo>
                <a:cubicBezTo>
                  <a:pt x="212512" y="1441222"/>
                  <a:pt x="232546" y="1440589"/>
                  <a:pt x="266448" y="1436822"/>
                </a:cubicBezTo>
                <a:cubicBezTo>
                  <a:pt x="274522" y="1434803"/>
                  <a:pt x="282699" y="1433158"/>
                  <a:pt x="290671" y="1430766"/>
                </a:cubicBezTo>
                <a:cubicBezTo>
                  <a:pt x="302899" y="1427098"/>
                  <a:pt x="314893" y="1422692"/>
                  <a:pt x="327004" y="1418655"/>
                </a:cubicBezTo>
                <a:cubicBezTo>
                  <a:pt x="333060" y="1416636"/>
                  <a:pt x="338978" y="1414147"/>
                  <a:pt x="345171" y="1412599"/>
                </a:cubicBezTo>
                <a:cubicBezTo>
                  <a:pt x="375587" y="1404996"/>
                  <a:pt x="361498" y="1409176"/>
                  <a:pt x="387561" y="1400488"/>
                </a:cubicBezTo>
                <a:cubicBezTo>
                  <a:pt x="391598" y="1394432"/>
                  <a:pt x="394837" y="1387761"/>
                  <a:pt x="399672" y="1382321"/>
                </a:cubicBezTo>
                <a:cubicBezTo>
                  <a:pt x="419848" y="1359623"/>
                  <a:pt x="432566" y="1343096"/>
                  <a:pt x="460228" y="1333876"/>
                </a:cubicBezTo>
                <a:cubicBezTo>
                  <a:pt x="469992" y="1330621"/>
                  <a:pt x="480270" y="1328898"/>
                  <a:pt x="490506" y="1327821"/>
                </a:cubicBezTo>
                <a:cubicBezTo>
                  <a:pt x="518682" y="1324855"/>
                  <a:pt x="547025" y="1323784"/>
                  <a:pt x="575285" y="1321765"/>
                </a:cubicBezTo>
                <a:cubicBezTo>
                  <a:pt x="587396" y="1309654"/>
                  <a:pt x="597368" y="1294932"/>
                  <a:pt x="611619" y="1285431"/>
                </a:cubicBezTo>
                <a:cubicBezTo>
                  <a:pt x="655891" y="1255917"/>
                  <a:pt x="600214" y="1291949"/>
                  <a:pt x="654008" y="1261209"/>
                </a:cubicBezTo>
                <a:cubicBezTo>
                  <a:pt x="660327" y="1257598"/>
                  <a:pt x="665856" y="1252708"/>
                  <a:pt x="672175" y="1249097"/>
                </a:cubicBezTo>
                <a:cubicBezTo>
                  <a:pt x="680013" y="1244618"/>
                  <a:pt x="688560" y="1241465"/>
                  <a:pt x="696398" y="1236986"/>
                </a:cubicBezTo>
                <a:cubicBezTo>
                  <a:pt x="702717" y="1233375"/>
                  <a:pt x="707914" y="1227831"/>
                  <a:pt x="714565" y="1224875"/>
                </a:cubicBezTo>
                <a:cubicBezTo>
                  <a:pt x="726231" y="1219690"/>
                  <a:pt x="750898" y="1212764"/>
                  <a:pt x="750898" y="1212764"/>
                </a:cubicBezTo>
                <a:lnTo>
                  <a:pt x="787232" y="1188541"/>
                </a:lnTo>
                <a:cubicBezTo>
                  <a:pt x="793288" y="1184504"/>
                  <a:pt x="798495" y="1178732"/>
                  <a:pt x="805399" y="1176430"/>
                </a:cubicBezTo>
                <a:cubicBezTo>
                  <a:pt x="811455" y="1174411"/>
                  <a:pt x="817857" y="1173229"/>
                  <a:pt x="823566" y="1170374"/>
                </a:cubicBezTo>
                <a:cubicBezTo>
                  <a:pt x="875944" y="1144185"/>
                  <a:pt x="831845" y="1157706"/>
                  <a:pt x="878067" y="1146152"/>
                </a:cubicBezTo>
                <a:cubicBezTo>
                  <a:pt x="888160" y="1140096"/>
                  <a:pt x="897360" y="1132210"/>
                  <a:pt x="908345" y="1127985"/>
                </a:cubicBezTo>
                <a:cubicBezTo>
                  <a:pt x="923881" y="1122010"/>
                  <a:pt x="956790" y="1115874"/>
                  <a:pt x="956790" y="1115874"/>
                </a:cubicBezTo>
                <a:cubicBezTo>
                  <a:pt x="991103" y="1064403"/>
                  <a:pt x="934589" y="1144130"/>
                  <a:pt x="1005235" y="1073484"/>
                </a:cubicBezTo>
                <a:cubicBezTo>
                  <a:pt x="1013309" y="1065410"/>
                  <a:pt x="1020166" y="1055899"/>
                  <a:pt x="1029457" y="1049262"/>
                </a:cubicBezTo>
                <a:cubicBezTo>
                  <a:pt x="1034370" y="1045753"/>
                  <a:pt x="1069008" y="1038002"/>
                  <a:pt x="1071847" y="1037150"/>
                </a:cubicBezTo>
                <a:cubicBezTo>
                  <a:pt x="1084075" y="1033482"/>
                  <a:pt x="1096069" y="1029076"/>
                  <a:pt x="1108180" y="1025039"/>
                </a:cubicBezTo>
                <a:lnTo>
                  <a:pt x="1126347" y="1018983"/>
                </a:lnTo>
                <a:cubicBezTo>
                  <a:pt x="1150230" y="995102"/>
                  <a:pt x="1132919" y="1008257"/>
                  <a:pt x="1186904" y="994761"/>
                </a:cubicBezTo>
                <a:lnTo>
                  <a:pt x="1211126" y="988705"/>
                </a:lnTo>
                <a:cubicBezTo>
                  <a:pt x="1219200" y="986686"/>
                  <a:pt x="1227453" y="985282"/>
                  <a:pt x="1235349" y="982650"/>
                </a:cubicBezTo>
                <a:lnTo>
                  <a:pt x="1253516" y="976594"/>
                </a:lnTo>
                <a:cubicBezTo>
                  <a:pt x="1296656" y="933451"/>
                  <a:pt x="1247705" y="980029"/>
                  <a:pt x="1289849" y="946316"/>
                </a:cubicBezTo>
                <a:cubicBezTo>
                  <a:pt x="1294307" y="942749"/>
                  <a:pt x="1297503" y="937772"/>
                  <a:pt x="1301961" y="934205"/>
                </a:cubicBezTo>
                <a:cubicBezTo>
                  <a:pt x="1307644" y="929658"/>
                  <a:pt x="1314444" y="926640"/>
                  <a:pt x="1320127" y="922093"/>
                </a:cubicBezTo>
                <a:cubicBezTo>
                  <a:pt x="1324585" y="918526"/>
                  <a:pt x="1327132" y="912535"/>
                  <a:pt x="1332239" y="909982"/>
                </a:cubicBezTo>
                <a:cubicBezTo>
                  <a:pt x="1343658" y="904273"/>
                  <a:pt x="1356462" y="901908"/>
                  <a:pt x="1368573" y="897871"/>
                </a:cubicBezTo>
                <a:lnTo>
                  <a:pt x="1404906" y="885760"/>
                </a:lnTo>
                <a:cubicBezTo>
                  <a:pt x="1410962" y="883741"/>
                  <a:pt x="1417762" y="883245"/>
                  <a:pt x="1423073" y="879704"/>
                </a:cubicBezTo>
                <a:cubicBezTo>
                  <a:pt x="1429129" y="875667"/>
                  <a:pt x="1434589" y="870549"/>
                  <a:pt x="1441240" y="867593"/>
                </a:cubicBezTo>
                <a:cubicBezTo>
                  <a:pt x="1452906" y="862408"/>
                  <a:pt x="1465463" y="859519"/>
                  <a:pt x="1477574" y="855482"/>
                </a:cubicBezTo>
                <a:lnTo>
                  <a:pt x="1495741" y="849426"/>
                </a:lnTo>
                <a:lnTo>
                  <a:pt x="1513908" y="843370"/>
                </a:lnTo>
                <a:lnTo>
                  <a:pt x="1532074" y="837315"/>
                </a:lnTo>
                <a:cubicBezTo>
                  <a:pt x="1543340" y="826049"/>
                  <a:pt x="1548657" y="822316"/>
                  <a:pt x="1556297" y="807036"/>
                </a:cubicBezTo>
                <a:cubicBezTo>
                  <a:pt x="1563202" y="793226"/>
                  <a:pt x="1558695" y="784643"/>
                  <a:pt x="1574464" y="776758"/>
                </a:cubicBezTo>
                <a:cubicBezTo>
                  <a:pt x="1581908" y="773036"/>
                  <a:pt x="1590562" y="772508"/>
                  <a:pt x="1598686" y="770703"/>
                </a:cubicBezTo>
                <a:cubicBezTo>
                  <a:pt x="1624081" y="765060"/>
                  <a:pt x="1639000" y="762974"/>
                  <a:pt x="1665298" y="758591"/>
                </a:cubicBezTo>
                <a:cubicBezTo>
                  <a:pt x="1671354" y="754554"/>
                  <a:pt x="1677874" y="751139"/>
                  <a:pt x="1683465" y="746480"/>
                </a:cubicBezTo>
                <a:cubicBezTo>
                  <a:pt x="1690044" y="740997"/>
                  <a:pt x="1694146" y="732472"/>
                  <a:pt x="1701632" y="728313"/>
                </a:cubicBezTo>
                <a:cubicBezTo>
                  <a:pt x="1712792" y="722113"/>
                  <a:pt x="1725855" y="720239"/>
                  <a:pt x="1737966" y="716202"/>
                </a:cubicBezTo>
                <a:lnTo>
                  <a:pt x="1774300" y="704091"/>
                </a:lnTo>
                <a:cubicBezTo>
                  <a:pt x="1780356" y="702072"/>
                  <a:pt x="1787156" y="701576"/>
                  <a:pt x="1792467" y="698035"/>
                </a:cubicBezTo>
                <a:cubicBezTo>
                  <a:pt x="1798522" y="693998"/>
                  <a:pt x="1804124" y="689179"/>
                  <a:pt x="1810633" y="685924"/>
                </a:cubicBezTo>
                <a:cubicBezTo>
                  <a:pt x="1820814" y="680833"/>
                  <a:pt x="1843314" y="676726"/>
                  <a:pt x="1853023" y="673813"/>
                </a:cubicBezTo>
                <a:cubicBezTo>
                  <a:pt x="1865251" y="670145"/>
                  <a:pt x="1877246" y="665738"/>
                  <a:pt x="1889357" y="661701"/>
                </a:cubicBezTo>
                <a:lnTo>
                  <a:pt x="1925690" y="649590"/>
                </a:lnTo>
                <a:cubicBezTo>
                  <a:pt x="1943009" y="643816"/>
                  <a:pt x="1949064" y="641282"/>
                  <a:pt x="1968080" y="637479"/>
                </a:cubicBezTo>
                <a:cubicBezTo>
                  <a:pt x="2015703" y="627955"/>
                  <a:pt x="2030602" y="629553"/>
                  <a:pt x="2089192" y="625368"/>
                </a:cubicBezTo>
                <a:cubicBezTo>
                  <a:pt x="2155448" y="603282"/>
                  <a:pt x="2055091" y="638506"/>
                  <a:pt x="2125526" y="607201"/>
                </a:cubicBezTo>
                <a:cubicBezTo>
                  <a:pt x="2137192" y="602016"/>
                  <a:pt x="2149749" y="599126"/>
                  <a:pt x="2161860" y="595089"/>
                </a:cubicBezTo>
                <a:cubicBezTo>
                  <a:pt x="2168764" y="592787"/>
                  <a:pt x="2173517" y="586233"/>
                  <a:pt x="2180027" y="582978"/>
                </a:cubicBezTo>
                <a:cubicBezTo>
                  <a:pt x="2185736" y="580123"/>
                  <a:pt x="2192327" y="579437"/>
                  <a:pt x="2198194" y="576923"/>
                </a:cubicBezTo>
                <a:cubicBezTo>
                  <a:pt x="2206491" y="573367"/>
                  <a:pt x="2214035" y="568164"/>
                  <a:pt x="2222416" y="564811"/>
                </a:cubicBezTo>
                <a:cubicBezTo>
                  <a:pt x="2234269" y="560070"/>
                  <a:pt x="2248128" y="559781"/>
                  <a:pt x="2258750" y="552700"/>
                </a:cubicBezTo>
                <a:cubicBezTo>
                  <a:pt x="2264806" y="548663"/>
                  <a:pt x="2270228" y="543456"/>
                  <a:pt x="2276917" y="540589"/>
                </a:cubicBezTo>
                <a:cubicBezTo>
                  <a:pt x="2284567" y="537311"/>
                  <a:pt x="2293137" y="536819"/>
                  <a:pt x="2301139" y="534533"/>
                </a:cubicBezTo>
                <a:cubicBezTo>
                  <a:pt x="2307277" y="532779"/>
                  <a:pt x="2313250" y="530496"/>
                  <a:pt x="2319306" y="528478"/>
                </a:cubicBezTo>
                <a:cubicBezTo>
                  <a:pt x="2325362" y="524441"/>
                  <a:pt x="2330822" y="519322"/>
                  <a:pt x="2337473" y="516366"/>
                </a:cubicBezTo>
                <a:cubicBezTo>
                  <a:pt x="2349139" y="511181"/>
                  <a:pt x="2363185" y="511336"/>
                  <a:pt x="2373807" y="504255"/>
                </a:cubicBezTo>
                <a:cubicBezTo>
                  <a:pt x="2397285" y="488603"/>
                  <a:pt x="2385070" y="494446"/>
                  <a:pt x="2410141" y="486088"/>
                </a:cubicBezTo>
                <a:cubicBezTo>
                  <a:pt x="2412159" y="480032"/>
                  <a:pt x="2412912" y="473395"/>
                  <a:pt x="2416196" y="467921"/>
                </a:cubicBezTo>
                <a:cubicBezTo>
                  <a:pt x="2419133" y="463025"/>
                  <a:pt x="2423850" y="459377"/>
                  <a:pt x="2428308" y="455810"/>
                </a:cubicBezTo>
                <a:cubicBezTo>
                  <a:pt x="2462532" y="428431"/>
                  <a:pt x="2468472" y="442473"/>
                  <a:pt x="2531253" y="437643"/>
                </a:cubicBezTo>
                <a:lnTo>
                  <a:pt x="2603921" y="431587"/>
                </a:lnTo>
                <a:cubicBezTo>
                  <a:pt x="2648701" y="416662"/>
                  <a:pt x="2586539" y="436177"/>
                  <a:pt x="2664477" y="419476"/>
                </a:cubicBezTo>
                <a:cubicBezTo>
                  <a:pt x="2678846" y="416397"/>
                  <a:pt x="2692522" y="410553"/>
                  <a:pt x="2706867" y="407365"/>
                </a:cubicBezTo>
                <a:cubicBezTo>
                  <a:pt x="2728897" y="402469"/>
                  <a:pt x="2751349" y="399680"/>
                  <a:pt x="2773478" y="395254"/>
                </a:cubicBezTo>
                <a:cubicBezTo>
                  <a:pt x="2830130" y="383924"/>
                  <a:pt x="2769684" y="394688"/>
                  <a:pt x="2815868" y="383142"/>
                </a:cubicBezTo>
                <a:cubicBezTo>
                  <a:pt x="2846711" y="375431"/>
                  <a:pt x="2866745" y="374798"/>
                  <a:pt x="2900647" y="371031"/>
                </a:cubicBezTo>
                <a:lnTo>
                  <a:pt x="2973314" y="346809"/>
                </a:lnTo>
                <a:cubicBezTo>
                  <a:pt x="2979370" y="344790"/>
                  <a:pt x="2985114" y="341208"/>
                  <a:pt x="2991481" y="340753"/>
                </a:cubicBezTo>
                <a:lnTo>
                  <a:pt x="3076260" y="334697"/>
                </a:lnTo>
                <a:cubicBezTo>
                  <a:pt x="3088371" y="330660"/>
                  <a:pt x="3101972" y="329668"/>
                  <a:pt x="3112594" y="322586"/>
                </a:cubicBezTo>
                <a:cubicBezTo>
                  <a:pt x="3154238" y="294823"/>
                  <a:pt x="3135118" y="302967"/>
                  <a:pt x="3167094" y="292308"/>
                </a:cubicBezTo>
                <a:cubicBezTo>
                  <a:pt x="3171131" y="288271"/>
                  <a:pt x="3174310" y="283134"/>
                  <a:pt x="3179206" y="280197"/>
                </a:cubicBezTo>
                <a:cubicBezTo>
                  <a:pt x="3184680" y="276913"/>
                  <a:pt x="3191235" y="275895"/>
                  <a:pt x="3197373" y="274141"/>
                </a:cubicBezTo>
                <a:cubicBezTo>
                  <a:pt x="3244091" y="260792"/>
                  <a:pt x="3247883" y="266442"/>
                  <a:pt x="3318485" y="262030"/>
                </a:cubicBezTo>
                <a:cubicBezTo>
                  <a:pt x="3324541" y="260011"/>
                  <a:pt x="3331072" y="259074"/>
                  <a:pt x="3336652" y="255974"/>
                </a:cubicBezTo>
                <a:cubicBezTo>
                  <a:pt x="3349376" y="248905"/>
                  <a:pt x="3359177" y="236355"/>
                  <a:pt x="3372986" y="231752"/>
                </a:cubicBezTo>
                <a:lnTo>
                  <a:pt x="3409320" y="219640"/>
                </a:lnTo>
                <a:lnTo>
                  <a:pt x="3445653" y="207529"/>
                </a:lnTo>
                <a:lnTo>
                  <a:pt x="3463820" y="201474"/>
                </a:lnTo>
                <a:cubicBezTo>
                  <a:pt x="3467857" y="197437"/>
                  <a:pt x="3471035" y="192299"/>
                  <a:pt x="3475931" y="189362"/>
                </a:cubicBezTo>
                <a:cubicBezTo>
                  <a:pt x="3488890" y="181586"/>
                  <a:pt x="3529704" y="177965"/>
                  <a:pt x="3536488" y="177251"/>
                </a:cubicBezTo>
                <a:cubicBezTo>
                  <a:pt x="3560661" y="174706"/>
                  <a:pt x="3584933" y="173214"/>
                  <a:pt x="3609155" y="171195"/>
                </a:cubicBezTo>
                <a:cubicBezTo>
                  <a:pt x="3615211" y="169177"/>
                  <a:pt x="3621742" y="168240"/>
                  <a:pt x="3627322" y="165140"/>
                </a:cubicBezTo>
                <a:cubicBezTo>
                  <a:pt x="3640046" y="158071"/>
                  <a:pt x="3663656" y="140917"/>
                  <a:pt x="3663656" y="140917"/>
                </a:cubicBezTo>
                <a:cubicBezTo>
                  <a:pt x="3777911" y="143774"/>
                  <a:pt x="3841570" y="127735"/>
                  <a:pt x="3930104" y="153029"/>
                </a:cubicBezTo>
                <a:cubicBezTo>
                  <a:pt x="3936242" y="154783"/>
                  <a:pt x="3942215" y="157066"/>
                  <a:pt x="3948271" y="159084"/>
                </a:cubicBezTo>
                <a:cubicBezTo>
                  <a:pt x="4001739" y="194730"/>
                  <a:pt x="3992435" y="193306"/>
                  <a:pt x="4045161" y="213585"/>
                </a:cubicBezTo>
                <a:cubicBezTo>
                  <a:pt x="4057076" y="218168"/>
                  <a:pt x="4081494" y="225696"/>
                  <a:pt x="4081494" y="225696"/>
                </a:cubicBezTo>
                <a:lnTo>
                  <a:pt x="4184440" y="219640"/>
                </a:lnTo>
                <a:cubicBezTo>
                  <a:pt x="4204671" y="218141"/>
                  <a:pt x="4226062" y="220867"/>
                  <a:pt x="4244996" y="213585"/>
                </a:cubicBezTo>
                <a:cubicBezTo>
                  <a:pt x="4254416" y="209962"/>
                  <a:pt x="4254950" y="195228"/>
                  <a:pt x="4263163" y="189362"/>
                </a:cubicBezTo>
                <a:cubicBezTo>
                  <a:pt x="4269936" y="184525"/>
                  <a:pt x="4279312" y="185325"/>
                  <a:pt x="4287386" y="183307"/>
                </a:cubicBezTo>
                <a:cubicBezTo>
                  <a:pt x="4295460" y="179270"/>
                  <a:pt x="4303227" y="174548"/>
                  <a:pt x="4311608" y="171195"/>
                </a:cubicBezTo>
                <a:cubicBezTo>
                  <a:pt x="4323461" y="166454"/>
                  <a:pt x="4335831" y="163121"/>
                  <a:pt x="4347942" y="159084"/>
                </a:cubicBezTo>
                <a:cubicBezTo>
                  <a:pt x="4353998" y="157066"/>
                  <a:pt x="4360182" y="155400"/>
                  <a:pt x="4366109" y="153029"/>
                </a:cubicBezTo>
                <a:lnTo>
                  <a:pt x="4426665" y="128806"/>
                </a:lnTo>
                <a:cubicBezTo>
                  <a:pt x="4430702" y="122750"/>
                  <a:pt x="4433093" y="115186"/>
                  <a:pt x="4438776" y="110639"/>
                </a:cubicBezTo>
                <a:cubicBezTo>
                  <a:pt x="4443760" y="106651"/>
                  <a:pt x="4451234" y="107438"/>
                  <a:pt x="4456943" y="104583"/>
                </a:cubicBezTo>
                <a:cubicBezTo>
                  <a:pt x="4463453" y="101328"/>
                  <a:pt x="4468205" y="94773"/>
                  <a:pt x="4475110" y="92472"/>
                </a:cubicBezTo>
                <a:cubicBezTo>
                  <a:pt x="4486758" y="88589"/>
                  <a:pt x="4499182" y="87046"/>
                  <a:pt x="4511444" y="86417"/>
                </a:cubicBezTo>
                <a:cubicBezTo>
                  <a:pt x="4577999" y="83004"/>
                  <a:pt x="4644668" y="82380"/>
                  <a:pt x="4711280" y="80361"/>
                </a:cubicBezTo>
                <a:cubicBezTo>
                  <a:pt x="4717700" y="76081"/>
                  <a:pt x="4737243" y="64769"/>
                  <a:pt x="4741558" y="56138"/>
                </a:cubicBezTo>
                <a:cubicBezTo>
                  <a:pt x="4747267" y="44720"/>
                  <a:pt x="4740947" y="20865"/>
                  <a:pt x="4753669" y="19805"/>
                </a:cubicBezTo>
                <a:lnTo>
                  <a:pt x="4826337" y="13749"/>
                </a:lnTo>
                <a:cubicBezTo>
                  <a:pt x="4934438" y="-7871"/>
                  <a:pt x="4866326" y="781"/>
                  <a:pt x="5032228" y="7693"/>
                </a:cubicBezTo>
                <a:cubicBezTo>
                  <a:pt x="5040302" y="9712"/>
                  <a:pt x="5048479" y="11357"/>
                  <a:pt x="5056451" y="13749"/>
                </a:cubicBezTo>
                <a:cubicBezTo>
                  <a:pt x="5068679" y="17417"/>
                  <a:pt x="5080096" y="24450"/>
                  <a:pt x="5092784" y="25860"/>
                </a:cubicBezTo>
                <a:lnTo>
                  <a:pt x="5250231" y="44027"/>
                </a:lnTo>
                <a:cubicBezTo>
                  <a:pt x="5262386" y="45763"/>
                  <a:pt x="5274429" y="48216"/>
                  <a:pt x="5286565" y="50083"/>
                </a:cubicBezTo>
                <a:cubicBezTo>
                  <a:pt x="5300672" y="52253"/>
                  <a:pt x="5314847" y="53968"/>
                  <a:pt x="5328954" y="56138"/>
                </a:cubicBezTo>
                <a:cubicBezTo>
                  <a:pt x="5341090" y="58005"/>
                  <a:pt x="5353094" y="60759"/>
                  <a:pt x="5365288" y="62194"/>
                </a:cubicBezTo>
                <a:cubicBezTo>
                  <a:pt x="5387431" y="64799"/>
                  <a:pt x="5409696" y="66231"/>
                  <a:pt x="5431900" y="68250"/>
                </a:cubicBezTo>
                <a:lnTo>
                  <a:pt x="5468233" y="92472"/>
                </a:lnTo>
                <a:cubicBezTo>
                  <a:pt x="5474289" y="96509"/>
                  <a:pt x="5479496" y="102281"/>
                  <a:pt x="5486400" y="104583"/>
                </a:cubicBezTo>
                <a:cubicBezTo>
                  <a:pt x="5492456" y="106602"/>
                  <a:pt x="5498858" y="107784"/>
                  <a:pt x="5504567" y="110639"/>
                </a:cubicBezTo>
                <a:cubicBezTo>
                  <a:pt x="5511077" y="113894"/>
                  <a:pt x="5516083" y="119794"/>
                  <a:pt x="5522734" y="122750"/>
                </a:cubicBezTo>
                <a:cubicBezTo>
                  <a:pt x="5534400" y="127935"/>
                  <a:pt x="5559068" y="134862"/>
                  <a:pt x="5559068" y="134862"/>
                </a:cubicBezTo>
                <a:cubicBezTo>
                  <a:pt x="5592990" y="131093"/>
                  <a:pt x="5612993" y="130463"/>
                  <a:pt x="5643847" y="122750"/>
                </a:cubicBezTo>
                <a:cubicBezTo>
                  <a:pt x="5650040" y="121202"/>
                  <a:pt x="5655794" y="118130"/>
                  <a:pt x="5662014" y="116695"/>
                </a:cubicBezTo>
                <a:cubicBezTo>
                  <a:pt x="5682072" y="112066"/>
                  <a:pt x="5703041" y="111092"/>
                  <a:pt x="5722570" y="104583"/>
                </a:cubicBezTo>
                <a:cubicBezTo>
                  <a:pt x="5734681" y="100546"/>
                  <a:pt x="5746519" y="95568"/>
                  <a:pt x="5758904" y="92472"/>
                </a:cubicBezTo>
                <a:cubicBezTo>
                  <a:pt x="5766670" y="90531"/>
                  <a:pt x="5792602" y="84706"/>
                  <a:pt x="5801293" y="80361"/>
                </a:cubicBezTo>
                <a:cubicBezTo>
                  <a:pt x="5807803" y="77106"/>
                  <a:pt x="5812809" y="71206"/>
                  <a:pt x="5819460" y="68250"/>
                </a:cubicBezTo>
                <a:cubicBezTo>
                  <a:pt x="5831126" y="63065"/>
                  <a:pt x="5845172" y="63219"/>
                  <a:pt x="5855794" y="56138"/>
                </a:cubicBezTo>
                <a:cubicBezTo>
                  <a:pt x="5861850" y="52101"/>
                  <a:pt x="5866939" y="45942"/>
                  <a:pt x="5873961" y="44027"/>
                </a:cubicBezTo>
                <a:cubicBezTo>
                  <a:pt x="5894330" y="38472"/>
                  <a:pt x="6003992" y="32144"/>
                  <a:pt x="6007184" y="31916"/>
                </a:cubicBezTo>
                <a:cubicBezTo>
                  <a:pt x="6060220" y="21308"/>
                  <a:pt x="6041026" y="22361"/>
                  <a:pt x="6122241" y="31916"/>
                </a:cubicBezTo>
                <a:cubicBezTo>
                  <a:pt x="6142145" y="34258"/>
                  <a:pt x="6140989" y="41290"/>
                  <a:pt x="6158575" y="50083"/>
                </a:cubicBezTo>
                <a:cubicBezTo>
                  <a:pt x="6168251" y="54921"/>
                  <a:pt x="6191916" y="59608"/>
                  <a:pt x="6200965" y="62194"/>
                </a:cubicBezTo>
                <a:cubicBezTo>
                  <a:pt x="6236379" y="72313"/>
                  <a:pt x="6200743" y="64836"/>
                  <a:pt x="6243354" y="74305"/>
                </a:cubicBezTo>
                <a:cubicBezTo>
                  <a:pt x="6253401" y="76538"/>
                  <a:pt x="6263585" y="78128"/>
                  <a:pt x="6273632" y="80361"/>
                </a:cubicBezTo>
                <a:cubicBezTo>
                  <a:pt x="6317377" y="90083"/>
                  <a:pt x="6277899" y="83339"/>
                  <a:pt x="6328133" y="92472"/>
                </a:cubicBezTo>
                <a:cubicBezTo>
                  <a:pt x="6340213" y="94668"/>
                  <a:pt x="6352481" y="95864"/>
                  <a:pt x="6364467" y="98528"/>
                </a:cubicBezTo>
                <a:cubicBezTo>
                  <a:pt x="6370698" y="99913"/>
                  <a:pt x="6382633" y="104583"/>
                  <a:pt x="6382633" y="104583"/>
                </a:cubicBezTo>
              </a:path>
            </a:pathLst>
          </a:custGeom>
          <a:noFill/>
          <a:ln w="50800">
            <a:solidFill>
              <a:srgbClr val="DB6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236170" y="3465999"/>
            <a:ext cx="2997536" cy="1124169"/>
          </a:xfrm>
          <a:custGeom>
            <a:avLst/>
            <a:gdLst>
              <a:gd name="connsiteX0" fmla="*/ 0 w 3996715"/>
              <a:gd name="connsiteY0" fmla="*/ 1124169 h 1124169"/>
              <a:gd name="connsiteX1" fmla="*/ 42389 w 3996715"/>
              <a:gd name="connsiteY1" fmla="*/ 1093891 h 1124169"/>
              <a:gd name="connsiteX2" fmla="*/ 102945 w 3996715"/>
              <a:gd name="connsiteY2" fmla="*/ 1045446 h 1124169"/>
              <a:gd name="connsiteX3" fmla="*/ 157446 w 3996715"/>
              <a:gd name="connsiteY3" fmla="*/ 1027279 h 1124169"/>
              <a:gd name="connsiteX4" fmla="*/ 175613 w 3996715"/>
              <a:gd name="connsiteY4" fmla="*/ 1021223 h 1124169"/>
              <a:gd name="connsiteX5" fmla="*/ 230114 w 3996715"/>
              <a:gd name="connsiteY5" fmla="*/ 997001 h 1124169"/>
              <a:gd name="connsiteX6" fmla="*/ 248281 w 3996715"/>
              <a:gd name="connsiteY6" fmla="*/ 990945 h 1124169"/>
              <a:gd name="connsiteX7" fmla="*/ 308837 w 3996715"/>
              <a:gd name="connsiteY7" fmla="*/ 978834 h 1124169"/>
              <a:gd name="connsiteX8" fmla="*/ 327004 w 3996715"/>
              <a:gd name="connsiteY8" fmla="*/ 972778 h 1124169"/>
              <a:gd name="connsiteX9" fmla="*/ 351226 w 3996715"/>
              <a:gd name="connsiteY9" fmla="*/ 960667 h 1124169"/>
              <a:gd name="connsiteX10" fmla="*/ 369393 w 3996715"/>
              <a:gd name="connsiteY10" fmla="*/ 954611 h 1124169"/>
              <a:gd name="connsiteX11" fmla="*/ 387560 w 3996715"/>
              <a:gd name="connsiteY11" fmla="*/ 942500 h 1124169"/>
              <a:gd name="connsiteX12" fmla="*/ 405727 w 3996715"/>
              <a:gd name="connsiteY12" fmla="*/ 936444 h 1124169"/>
              <a:gd name="connsiteX13" fmla="*/ 423894 w 3996715"/>
              <a:gd name="connsiteY13" fmla="*/ 924333 h 1124169"/>
              <a:gd name="connsiteX14" fmla="*/ 442061 w 3996715"/>
              <a:gd name="connsiteY14" fmla="*/ 918277 h 1124169"/>
              <a:gd name="connsiteX15" fmla="*/ 460228 w 3996715"/>
              <a:gd name="connsiteY15" fmla="*/ 906166 h 1124169"/>
              <a:gd name="connsiteX16" fmla="*/ 520784 w 3996715"/>
              <a:gd name="connsiteY16" fmla="*/ 887999 h 1124169"/>
              <a:gd name="connsiteX17" fmla="*/ 557118 w 3996715"/>
              <a:gd name="connsiteY17" fmla="*/ 875888 h 1124169"/>
              <a:gd name="connsiteX18" fmla="*/ 581340 w 3996715"/>
              <a:gd name="connsiteY18" fmla="*/ 863777 h 1124169"/>
              <a:gd name="connsiteX19" fmla="*/ 611618 w 3996715"/>
              <a:gd name="connsiteY19" fmla="*/ 857721 h 1124169"/>
              <a:gd name="connsiteX20" fmla="*/ 654008 w 3996715"/>
              <a:gd name="connsiteY20" fmla="*/ 839554 h 1124169"/>
              <a:gd name="connsiteX21" fmla="*/ 678230 w 3996715"/>
              <a:gd name="connsiteY21" fmla="*/ 827443 h 1124169"/>
              <a:gd name="connsiteX22" fmla="*/ 702453 w 3996715"/>
              <a:gd name="connsiteY22" fmla="*/ 821387 h 1124169"/>
              <a:gd name="connsiteX23" fmla="*/ 769065 w 3996715"/>
              <a:gd name="connsiteY23" fmla="*/ 791109 h 1124169"/>
              <a:gd name="connsiteX24" fmla="*/ 799343 w 3996715"/>
              <a:gd name="connsiteY24" fmla="*/ 778998 h 1124169"/>
              <a:gd name="connsiteX25" fmla="*/ 835677 w 3996715"/>
              <a:gd name="connsiteY25" fmla="*/ 754776 h 1124169"/>
              <a:gd name="connsiteX26" fmla="*/ 890177 w 3996715"/>
              <a:gd name="connsiteY26" fmla="*/ 724497 h 1124169"/>
              <a:gd name="connsiteX27" fmla="*/ 920455 w 3996715"/>
              <a:gd name="connsiteY27" fmla="*/ 718442 h 1124169"/>
              <a:gd name="connsiteX28" fmla="*/ 944678 w 3996715"/>
              <a:gd name="connsiteY28" fmla="*/ 706330 h 1124169"/>
              <a:gd name="connsiteX29" fmla="*/ 1011290 w 3996715"/>
              <a:gd name="connsiteY29" fmla="*/ 682108 h 1124169"/>
              <a:gd name="connsiteX30" fmla="*/ 1029457 w 3996715"/>
              <a:gd name="connsiteY30" fmla="*/ 676052 h 1124169"/>
              <a:gd name="connsiteX31" fmla="*/ 1053679 w 3996715"/>
              <a:gd name="connsiteY31" fmla="*/ 669997 h 1124169"/>
              <a:gd name="connsiteX32" fmla="*/ 1083957 w 3996715"/>
              <a:gd name="connsiteY32" fmla="*/ 663941 h 1124169"/>
              <a:gd name="connsiteX33" fmla="*/ 1120291 w 3996715"/>
              <a:gd name="connsiteY33" fmla="*/ 645774 h 1124169"/>
              <a:gd name="connsiteX34" fmla="*/ 1138458 w 3996715"/>
              <a:gd name="connsiteY34" fmla="*/ 639719 h 1124169"/>
              <a:gd name="connsiteX35" fmla="*/ 1150569 w 3996715"/>
              <a:gd name="connsiteY35" fmla="*/ 627607 h 1124169"/>
              <a:gd name="connsiteX36" fmla="*/ 1211126 w 3996715"/>
              <a:gd name="connsiteY36" fmla="*/ 609440 h 1124169"/>
              <a:gd name="connsiteX37" fmla="*/ 1229292 w 3996715"/>
              <a:gd name="connsiteY37" fmla="*/ 603385 h 1124169"/>
              <a:gd name="connsiteX38" fmla="*/ 1247459 w 3996715"/>
              <a:gd name="connsiteY38" fmla="*/ 591274 h 1124169"/>
              <a:gd name="connsiteX39" fmla="*/ 1271682 w 3996715"/>
              <a:gd name="connsiteY39" fmla="*/ 585218 h 1124169"/>
              <a:gd name="connsiteX40" fmla="*/ 1308016 w 3996715"/>
              <a:gd name="connsiteY40" fmla="*/ 573107 h 1124169"/>
              <a:gd name="connsiteX41" fmla="*/ 1338294 w 3996715"/>
              <a:gd name="connsiteY41" fmla="*/ 567051 h 1124169"/>
              <a:gd name="connsiteX42" fmla="*/ 1374628 w 3996715"/>
              <a:gd name="connsiteY42" fmla="*/ 554940 h 1124169"/>
              <a:gd name="connsiteX43" fmla="*/ 1392794 w 3996715"/>
              <a:gd name="connsiteY43" fmla="*/ 548884 h 1124169"/>
              <a:gd name="connsiteX44" fmla="*/ 1410961 w 3996715"/>
              <a:gd name="connsiteY44" fmla="*/ 536773 h 1124169"/>
              <a:gd name="connsiteX45" fmla="*/ 1447295 w 3996715"/>
              <a:gd name="connsiteY45" fmla="*/ 524662 h 1124169"/>
              <a:gd name="connsiteX46" fmla="*/ 1465462 w 3996715"/>
              <a:gd name="connsiteY46" fmla="*/ 518606 h 1124169"/>
              <a:gd name="connsiteX47" fmla="*/ 1519963 w 3996715"/>
              <a:gd name="connsiteY47" fmla="*/ 506495 h 1124169"/>
              <a:gd name="connsiteX48" fmla="*/ 1556296 w 3996715"/>
              <a:gd name="connsiteY48" fmla="*/ 500439 h 1124169"/>
              <a:gd name="connsiteX49" fmla="*/ 1598686 w 3996715"/>
              <a:gd name="connsiteY49" fmla="*/ 488328 h 1124169"/>
              <a:gd name="connsiteX50" fmla="*/ 1635020 w 3996715"/>
              <a:gd name="connsiteY50" fmla="*/ 470161 h 1124169"/>
              <a:gd name="connsiteX51" fmla="*/ 1653186 w 3996715"/>
              <a:gd name="connsiteY51" fmla="*/ 458050 h 1124169"/>
              <a:gd name="connsiteX52" fmla="*/ 1671353 w 3996715"/>
              <a:gd name="connsiteY52" fmla="*/ 451994 h 1124169"/>
              <a:gd name="connsiteX53" fmla="*/ 1701632 w 3996715"/>
              <a:gd name="connsiteY53" fmla="*/ 439883 h 1124169"/>
              <a:gd name="connsiteX54" fmla="*/ 1725854 w 3996715"/>
              <a:gd name="connsiteY54" fmla="*/ 433827 h 1124169"/>
              <a:gd name="connsiteX55" fmla="*/ 1744021 w 3996715"/>
              <a:gd name="connsiteY55" fmla="*/ 427772 h 1124169"/>
              <a:gd name="connsiteX56" fmla="*/ 1774299 w 3996715"/>
              <a:gd name="connsiteY56" fmla="*/ 403549 h 1124169"/>
              <a:gd name="connsiteX57" fmla="*/ 1810633 w 3996715"/>
              <a:gd name="connsiteY57" fmla="*/ 391438 h 1124169"/>
              <a:gd name="connsiteX58" fmla="*/ 1828800 w 3996715"/>
              <a:gd name="connsiteY58" fmla="*/ 379327 h 1124169"/>
              <a:gd name="connsiteX59" fmla="*/ 1865133 w 3996715"/>
              <a:gd name="connsiteY59" fmla="*/ 367215 h 1124169"/>
              <a:gd name="connsiteX60" fmla="*/ 1901467 w 3996715"/>
              <a:gd name="connsiteY60" fmla="*/ 355104 h 1124169"/>
              <a:gd name="connsiteX61" fmla="*/ 1919634 w 3996715"/>
              <a:gd name="connsiteY61" fmla="*/ 349048 h 1124169"/>
              <a:gd name="connsiteX62" fmla="*/ 1937801 w 3996715"/>
              <a:gd name="connsiteY62" fmla="*/ 342993 h 1124169"/>
              <a:gd name="connsiteX63" fmla="*/ 1949912 w 3996715"/>
              <a:gd name="connsiteY63" fmla="*/ 330881 h 1124169"/>
              <a:gd name="connsiteX64" fmla="*/ 1974135 w 3996715"/>
              <a:gd name="connsiteY64" fmla="*/ 324826 h 1124169"/>
              <a:gd name="connsiteX65" fmla="*/ 2010469 w 3996715"/>
              <a:gd name="connsiteY65" fmla="*/ 312715 h 1124169"/>
              <a:gd name="connsiteX66" fmla="*/ 2046802 w 3996715"/>
              <a:gd name="connsiteY66" fmla="*/ 294548 h 1124169"/>
              <a:gd name="connsiteX67" fmla="*/ 2101303 w 3996715"/>
              <a:gd name="connsiteY67" fmla="*/ 276381 h 1124169"/>
              <a:gd name="connsiteX68" fmla="*/ 2119470 w 3996715"/>
              <a:gd name="connsiteY68" fmla="*/ 270325 h 1124169"/>
              <a:gd name="connsiteX69" fmla="*/ 2180026 w 3996715"/>
              <a:gd name="connsiteY69" fmla="*/ 264270 h 1124169"/>
              <a:gd name="connsiteX70" fmla="*/ 2216360 w 3996715"/>
              <a:gd name="connsiteY70" fmla="*/ 252158 h 1124169"/>
              <a:gd name="connsiteX71" fmla="*/ 2276916 w 3996715"/>
              <a:gd name="connsiteY71" fmla="*/ 240047 h 1124169"/>
              <a:gd name="connsiteX72" fmla="*/ 2331417 w 3996715"/>
              <a:gd name="connsiteY72" fmla="*/ 227936 h 1124169"/>
              <a:gd name="connsiteX73" fmla="*/ 2385918 w 3996715"/>
              <a:gd name="connsiteY73" fmla="*/ 209769 h 1124169"/>
              <a:gd name="connsiteX74" fmla="*/ 2446474 w 3996715"/>
              <a:gd name="connsiteY74" fmla="*/ 185546 h 1124169"/>
              <a:gd name="connsiteX75" fmla="*/ 2482808 w 3996715"/>
              <a:gd name="connsiteY75" fmla="*/ 173435 h 1124169"/>
              <a:gd name="connsiteX76" fmla="*/ 2500975 w 3996715"/>
              <a:gd name="connsiteY76" fmla="*/ 167379 h 1124169"/>
              <a:gd name="connsiteX77" fmla="*/ 2525197 w 3996715"/>
              <a:gd name="connsiteY77" fmla="*/ 161324 h 1124169"/>
              <a:gd name="connsiteX78" fmla="*/ 2543364 w 3996715"/>
              <a:gd name="connsiteY78" fmla="*/ 155268 h 1124169"/>
              <a:gd name="connsiteX79" fmla="*/ 2640254 w 3996715"/>
              <a:gd name="connsiteY79" fmla="*/ 143157 h 1124169"/>
              <a:gd name="connsiteX80" fmla="*/ 2676588 w 3996715"/>
              <a:gd name="connsiteY80" fmla="*/ 124990 h 1124169"/>
              <a:gd name="connsiteX81" fmla="*/ 2688699 w 3996715"/>
              <a:gd name="connsiteY81" fmla="*/ 106823 h 1124169"/>
              <a:gd name="connsiteX82" fmla="*/ 2803756 w 3996715"/>
              <a:gd name="connsiteY82" fmla="*/ 88656 h 1124169"/>
              <a:gd name="connsiteX83" fmla="*/ 2930924 w 3996715"/>
              <a:gd name="connsiteY83" fmla="*/ 76545 h 1124169"/>
              <a:gd name="connsiteX84" fmla="*/ 3015703 w 3996715"/>
              <a:gd name="connsiteY84" fmla="*/ 52323 h 1124169"/>
              <a:gd name="connsiteX85" fmla="*/ 3082315 w 3996715"/>
              <a:gd name="connsiteY85" fmla="*/ 34156 h 1124169"/>
              <a:gd name="connsiteX86" fmla="*/ 3379041 w 3996715"/>
              <a:gd name="connsiteY86" fmla="*/ 15989 h 1124169"/>
              <a:gd name="connsiteX87" fmla="*/ 3560710 w 3996715"/>
              <a:gd name="connsiteY87" fmla="*/ 9933 h 1124169"/>
              <a:gd name="connsiteX88" fmla="*/ 3621266 w 3996715"/>
              <a:gd name="connsiteY88" fmla="*/ 28100 h 1124169"/>
              <a:gd name="connsiteX89" fmla="*/ 3639433 w 3996715"/>
              <a:gd name="connsiteY89" fmla="*/ 40211 h 1124169"/>
              <a:gd name="connsiteX90" fmla="*/ 3681822 w 3996715"/>
              <a:gd name="connsiteY90" fmla="*/ 52323 h 1124169"/>
              <a:gd name="connsiteX91" fmla="*/ 3699989 w 3996715"/>
              <a:gd name="connsiteY91" fmla="*/ 64434 h 1124169"/>
              <a:gd name="connsiteX92" fmla="*/ 3736323 w 3996715"/>
              <a:gd name="connsiteY92" fmla="*/ 76545 h 1124169"/>
              <a:gd name="connsiteX93" fmla="*/ 3772657 w 3996715"/>
              <a:gd name="connsiteY93" fmla="*/ 88656 h 1124169"/>
              <a:gd name="connsiteX94" fmla="*/ 3827157 w 3996715"/>
              <a:gd name="connsiteY94" fmla="*/ 106823 h 1124169"/>
              <a:gd name="connsiteX95" fmla="*/ 3845324 w 3996715"/>
              <a:gd name="connsiteY95" fmla="*/ 112879 h 1124169"/>
              <a:gd name="connsiteX96" fmla="*/ 3948270 w 3996715"/>
              <a:gd name="connsiteY96" fmla="*/ 131046 h 1124169"/>
              <a:gd name="connsiteX97" fmla="*/ 3972492 w 3996715"/>
              <a:gd name="connsiteY97" fmla="*/ 155268 h 1124169"/>
              <a:gd name="connsiteX98" fmla="*/ 3996715 w 3996715"/>
              <a:gd name="connsiteY98" fmla="*/ 179491 h 11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996715" h="1124169">
                <a:moveTo>
                  <a:pt x="0" y="1124169"/>
                </a:moveTo>
                <a:cubicBezTo>
                  <a:pt x="14130" y="1114076"/>
                  <a:pt x="28950" y="1104887"/>
                  <a:pt x="42389" y="1093891"/>
                </a:cubicBezTo>
                <a:cubicBezTo>
                  <a:pt x="65128" y="1075286"/>
                  <a:pt x="72122" y="1055721"/>
                  <a:pt x="102945" y="1045446"/>
                </a:cubicBezTo>
                <a:lnTo>
                  <a:pt x="157446" y="1027279"/>
                </a:lnTo>
                <a:cubicBezTo>
                  <a:pt x="163502" y="1025260"/>
                  <a:pt x="170302" y="1024764"/>
                  <a:pt x="175613" y="1021223"/>
                </a:cubicBezTo>
                <a:cubicBezTo>
                  <a:pt x="204403" y="1002030"/>
                  <a:pt x="186874" y="1011414"/>
                  <a:pt x="230114" y="997001"/>
                </a:cubicBezTo>
                <a:cubicBezTo>
                  <a:pt x="236170" y="994982"/>
                  <a:pt x="241985" y="991994"/>
                  <a:pt x="248281" y="990945"/>
                </a:cubicBezTo>
                <a:cubicBezTo>
                  <a:pt x="276819" y="986188"/>
                  <a:pt x="283551" y="986058"/>
                  <a:pt x="308837" y="978834"/>
                </a:cubicBezTo>
                <a:cubicBezTo>
                  <a:pt x="314975" y="977080"/>
                  <a:pt x="321137" y="975293"/>
                  <a:pt x="327004" y="972778"/>
                </a:cubicBezTo>
                <a:cubicBezTo>
                  <a:pt x="335301" y="969222"/>
                  <a:pt x="342929" y="964223"/>
                  <a:pt x="351226" y="960667"/>
                </a:cubicBezTo>
                <a:cubicBezTo>
                  <a:pt x="357093" y="958152"/>
                  <a:pt x="363684" y="957466"/>
                  <a:pt x="369393" y="954611"/>
                </a:cubicBezTo>
                <a:cubicBezTo>
                  <a:pt x="375903" y="951356"/>
                  <a:pt x="381050" y="945755"/>
                  <a:pt x="387560" y="942500"/>
                </a:cubicBezTo>
                <a:cubicBezTo>
                  <a:pt x="393269" y="939645"/>
                  <a:pt x="400018" y="939299"/>
                  <a:pt x="405727" y="936444"/>
                </a:cubicBezTo>
                <a:cubicBezTo>
                  <a:pt x="412237" y="933189"/>
                  <a:pt x="417384" y="927588"/>
                  <a:pt x="423894" y="924333"/>
                </a:cubicBezTo>
                <a:cubicBezTo>
                  <a:pt x="429603" y="921478"/>
                  <a:pt x="436352" y="921132"/>
                  <a:pt x="442061" y="918277"/>
                </a:cubicBezTo>
                <a:cubicBezTo>
                  <a:pt x="448571" y="915022"/>
                  <a:pt x="453577" y="909122"/>
                  <a:pt x="460228" y="906166"/>
                </a:cubicBezTo>
                <a:cubicBezTo>
                  <a:pt x="489868" y="892993"/>
                  <a:pt x="493687" y="896128"/>
                  <a:pt x="520784" y="887999"/>
                </a:cubicBezTo>
                <a:cubicBezTo>
                  <a:pt x="533012" y="884331"/>
                  <a:pt x="545699" y="881597"/>
                  <a:pt x="557118" y="875888"/>
                </a:cubicBezTo>
                <a:cubicBezTo>
                  <a:pt x="565192" y="871851"/>
                  <a:pt x="572776" y="866632"/>
                  <a:pt x="581340" y="863777"/>
                </a:cubicBezTo>
                <a:cubicBezTo>
                  <a:pt x="591104" y="860522"/>
                  <a:pt x="601525" y="859740"/>
                  <a:pt x="611618" y="857721"/>
                </a:cubicBezTo>
                <a:cubicBezTo>
                  <a:pt x="648434" y="833178"/>
                  <a:pt x="609317" y="856313"/>
                  <a:pt x="654008" y="839554"/>
                </a:cubicBezTo>
                <a:cubicBezTo>
                  <a:pt x="662460" y="836384"/>
                  <a:pt x="669778" y="830613"/>
                  <a:pt x="678230" y="827443"/>
                </a:cubicBezTo>
                <a:cubicBezTo>
                  <a:pt x="686023" y="824521"/>
                  <a:pt x="694557" y="824019"/>
                  <a:pt x="702453" y="821387"/>
                </a:cubicBezTo>
                <a:cubicBezTo>
                  <a:pt x="735603" y="810337"/>
                  <a:pt x="735092" y="806551"/>
                  <a:pt x="769065" y="791109"/>
                </a:cubicBezTo>
                <a:cubicBezTo>
                  <a:pt x="778961" y="786611"/>
                  <a:pt x="789250" y="783035"/>
                  <a:pt x="799343" y="778998"/>
                </a:cubicBezTo>
                <a:cubicBezTo>
                  <a:pt x="839664" y="738677"/>
                  <a:pt x="796237" y="776687"/>
                  <a:pt x="835677" y="754776"/>
                </a:cubicBezTo>
                <a:cubicBezTo>
                  <a:pt x="872576" y="734276"/>
                  <a:pt x="860282" y="731971"/>
                  <a:pt x="890177" y="724497"/>
                </a:cubicBezTo>
                <a:cubicBezTo>
                  <a:pt x="900162" y="722001"/>
                  <a:pt x="910362" y="720460"/>
                  <a:pt x="920455" y="718442"/>
                </a:cubicBezTo>
                <a:cubicBezTo>
                  <a:pt x="928529" y="714405"/>
                  <a:pt x="936429" y="709996"/>
                  <a:pt x="944678" y="706330"/>
                </a:cubicBezTo>
                <a:cubicBezTo>
                  <a:pt x="969956" y="695095"/>
                  <a:pt x="984437" y="691059"/>
                  <a:pt x="1011290" y="682108"/>
                </a:cubicBezTo>
                <a:cubicBezTo>
                  <a:pt x="1017346" y="680089"/>
                  <a:pt x="1023264" y="677600"/>
                  <a:pt x="1029457" y="676052"/>
                </a:cubicBezTo>
                <a:cubicBezTo>
                  <a:pt x="1037531" y="674034"/>
                  <a:pt x="1045555" y="671802"/>
                  <a:pt x="1053679" y="669997"/>
                </a:cubicBezTo>
                <a:cubicBezTo>
                  <a:pt x="1063726" y="667764"/>
                  <a:pt x="1073972" y="666437"/>
                  <a:pt x="1083957" y="663941"/>
                </a:cubicBezTo>
                <a:cubicBezTo>
                  <a:pt x="1114401" y="656330"/>
                  <a:pt x="1090687" y="660575"/>
                  <a:pt x="1120291" y="645774"/>
                </a:cubicBezTo>
                <a:cubicBezTo>
                  <a:pt x="1126000" y="642919"/>
                  <a:pt x="1132402" y="641737"/>
                  <a:pt x="1138458" y="639719"/>
                </a:cubicBezTo>
                <a:cubicBezTo>
                  <a:pt x="1142495" y="635682"/>
                  <a:pt x="1145462" y="630160"/>
                  <a:pt x="1150569" y="627607"/>
                </a:cubicBezTo>
                <a:cubicBezTo>
                  <a:pt x="1169751" y="618016"/>
                  <a:pt x="1190847" y="615234"/>
                  <a:pt x="1211126" y="609440"/>
                </a:cubicBezTo>
                <a:cubicBezTo>
                  <a:pt x="1217263" y="607687"/>
                  <a:pt x="1223237" y="605403"/>
                  <a:pt x="1229292" y="603385"/>
                </a:cubicBezTo>
                <a:cubicBezTo>
                  <a:pt x="1235348" y="599348"/>
                  <a:pt x="1240770" y="594141"/>
                  <a:pt x="1247459" y="591274"/>
                </a:cubicBezTo>
                <a:cubicBezTo>
                  <a:pt x="1255109" y="587995"/>
                  <a:pt x="1263710" y="587610"/>
                  <a:pt x="1271682" y="585218"/>
                </a:cubicBezTo>
                <a:cubicBezTo>
                  <a:pt x="1283910" y="581550"/>
                  <a:pt x="1295905" y="577144"/>
                  <a:pt x="1308016" y="573107"/>
                </a:cubicBezTo>
                <a:cubicBezTo>
                  <a:pt x="1317780" y="569852"/>
                  <a:pt x="1328364" y="569759"/>
                  <a:pt x="1338294" y="567051"/>
                </a:cubicBezTo>
                <a:cubicBezTo>
                  <a:pt x="1350611" y="563692"/>
                  <a:pt x="1362517" y="558977"/>
                  <a:pt x="1374628" y="554940"/>
                </a:cubicBezTo>
                <a:cubicBezTo>
                  <a:pt x="1380683" y="552921"/>
                  <a:pt x="1387483" y="552425"/>
                  <a:pt x="1392794" y="548884"/>
                </a:cubicBezTo>
                <a:cubicBezTo>
                  <a:pt x="1398850" y="544847"/>
                  <a:pt x="1404310" y="539729"/>
                  <a:pt x="1410961" y="536773"/>
                </a:cubicBezTo>
                <a:cubicBezTo>
                  <a:pt x="1422627" y="531588"/>
                  <a:pt x="1435184" y="528699"/>
                  <a:pt x="1447295" y="524662"/>
                </a:cubicBezTo>
                <a:cubicBezTo>
                  <a:pt x="1453351" y="522643"/>
                  <a:pt x="1459269" y="520154"/>
                  <a:pt x="1465462" y="518606"/>
                </a:cubicBezTo>
                <a:cubicBezTo>
                  <a:pt x="1491394" y="512122"/>
                  <a:pt x="1491757" y="511623"/>
                  <a:pt x="1519963" y="506495"/>
                </a:cubicBezTo>
                <a:cubicBezTo>
                  <a:pt x="1532043" y="504299"/>
                  <a:pt x="1544256" y="502847"/>
                  <a:pt x="1556296" y="500439"/>
                </a:cubicBezTo>
                <a:cubicBezTo>
                  <a:pt x="1575302" y="496638"/>
                  <a:pt x="1581374" y="494098"/>
                  <a:pt x="1598686" y="488328"/>
                </a:cubicBezTo>
                <a:cubicBezTo>
                  <a:pt x="1650754" y="453617"/>
                  <a:pt x="1584873" y="495235"/>
                  <a:pt x="1635020" y="470161"/>
                </a:cubicBezTo>
                <a:cubicBezTo>
                  <a:pt x="1641529" y="466906"/>
                  <a:pt x="1646677" y="461305"/>
                  <a:pt x="1653186" y="458050"/>
                </a:cubicBezTo>
                <a:cubicBezTo>
                  <a:pt x="1658895" y="455195"/>
                  <a:pt x="1665376" y="454235"/>
                  <a:pt x="1671353" y="451994"/>
                </a:cubicBezTo>
                <a:cubicBezTo>
                  <a:pt x="1681531" y="448177"/>
                  <a:pt x="1691319" y="443321"/>
                  <a:pt x="1701632" y="439883"/>
                </a:cubicBezTo>
                <a:cubicBezTo>
                  <a:pt x="1709527" y="437251"/>
                  <a:pt x="1717852" y="436113"/>
                  <a:pt x="1725854" y="433827"/>
                </a:cubicBezTo>
                <a:cubicBezTo>
                  <a:pt x="1731992" y="432073"/>
                  <a:pt x="1737965" y="429790"/>
                  <a:pt x="1744021" y="427772"/>
                </a:cubicBezTo>
                <a:cubicBezTo>
                  <a:pt x="1754088" y="417704"/>
                  <a:pt x="1760547" y="409661"/>
                  <a:pt x="1774299" y="403549"/>
                </a:cubicBezTo>
                <a:cubicBezTo>
                  <a:pt x="1785965" y="398364"/>
                  <a:pt x="1810633" y="391438"/>
                  <a:pt x="1810633" y="391438"/>
                </a:cubicBezTo>
                <a:cubicBezTo>
                  <a:pt x="1816689" y="387401"/>
                  <a:pt x="1822149" y="382283"/>
                  <a:pt x="1828800" y="379327"/>
                </a:cubicBezTo>
                <a:cubicBezTo>
                  <a:pt x="1840466" y="374142"/>
                  <a:pt x="1853022" y="371252"/>
                  <a:pt x="1865133" y="367215"/>
                </a:cubicBezTo>
                <a:lnTo>
                  <a:pt x="1901467" y="355104"/>
                </a:lnTo>
                <a:lnTo>
                  <a:pt x="1919634" y="349048"/>
                </a:lnTo>
                <a:lnTo>
                  <a:pt x="1937801" y="342993"/>
                </a:lnTo>
                <a:cubicBezTo>
                  <a:pt x="1941838" y="338956"/>
                  <a:pt x="1944805" y="333434"/>
                  <a:pt x="1949912" y="330881"/>
                </a:cubicBezTo>
                <a:cubicBezTo>
                  <a:pt x="1957356" y="327159"/>
                  <a:pt x="1966163" y="327217"/>
                  <a:pt x="1974135" y="324826"/>
                </a:cubicBezTo>
                <a:cubicBezTo>
                  <a:pt x="1986363" y="321158"/>
                  <a:pt x="1998358" y="316752"/>
                  <a:pt x="2010469" y="312715"/>
                </a:cubicBezTo>
                <a:cubicBezTo>
                  <a:pt x="2076710" y="290634"/>
                  <a:pt x="1976381" y="325847"/>
                  <a:pt x="2046802" y="294548"/>
                </a:cubicBezTo>
                <a:cubicBezTo>
                  <a:pt x="2046827" y="294537"/>
                  <a:pt x="2092206" y="279413"/>
                  <a:pt x="2101303" y="276381"/>
                </a:cubicBezTo>
                <a:cubicBezTo>
                  <a:pt x="2107359" y="274362"/>
                  <a:pt x="2113118" y="270960"/>
                  <a:pt x="2119470" y="270325"/>
                </a:cubicBezTo>
                <a:lnTo>
                  <a:pt x="2180026" y="264270"/>
                </a:lnTo>
                <a:cubicBezTo>
                  <a:pt x="2192137" y="260233"/>
                  <a:pt x="2203841" y="254662"/>
                  <a:pt x="2216360" y="252158"/>
                </a:cubicBezTo>
                <a:cubicBezTo>
                  <a:pt x="2236545" y="248121"/>
                  <a:pt x="2257387" y="246557"/>
                  <a:pt x="2276916" y="240047"/>
                </a:cubicBezTo>
                <a:cubicBezTo>
                  <a:pt x="2306731" y="230108"/>
                  <a:pt x="2288787" y="235040"/>
                  <a:pt x="2331417" y="227936"/>
                </a:cubicBezTo>
                <a:cubicBezTo>
                  <a:pt x="2349584" y="221880"/>
                  <a:pt x="2368138" y="216881"/>
                  <a:pt x="2385918" y="209769"/>
                </a:cubicBezTo>
                <a:cubicBezTo>
                  <a:pt x="2406103" y="201695"/>
                  <a:pt x="2425849" y="192421"/>
                  <a:pt x="2446474" y="185546"/>
                </a:cubicBezTo>
                <a:lnTo>
                  <a:pt x="2482808" y="173435"/>
                </a:lnTo>
                <a:cubicBezTo>
                  <a:pt x="2488864" y="171416"/>
                  <a:pt x="2494782" y="168927"/>
                  <a:pt x="2500975" y="167379"/>
                </a:cubicBezTo>
                <a:cubicBezTo>
                  <a:pt x="2509049" y="165361"/>
                  <a:pt x="2517195" y="163610"/>
                  <a:pt x="2525197" y="161324"/>
                </a:cubicBezTo>
                <a:cubicBezTo>
                  <a:pt x="2531335" y="159570"/>
                  <a:pt x="2537105" y="156520"/>
                  <a:pt x="2543364" y="155268"/>
                </a:cubicBezTo>
                <a:cubicBezTo>
                  <a:pt x="2564954" y="150950"/>
                  <a:pt x="2621376" y="145255"/>
                  <a:pt x="2640254" y="143157"/>
                </a:cubicBezTo>
                <a:cubicBezTo>
                  <a:pt x="2655029" y="138232"/>
                  <a:pt x="2664850" y="136728"/>
                  <a:pt x="2676588" y="124990"/>
                </a:cubicBezTo>
                <a:cubicBezTo>
                  <a:pt x="2681734" y="119844"/>
                  <a:pt x="2682527" y="110680"/>
                  <a:pt x="2688699" y="106823"/>
                </a:cubicBezTo>
                <a:cubicBezTo>
                  <a:pt x="2717624" y="88745"/>
                  <a:pt x="2779050" y="90836"/>
                  <a:pt x="2803756" y="88656"/>
                </a:cubicBezTo>
                <a:lnTo>
                  <a:pt x="2930924" y="76545"/>
                </a:lnTo>
                <a:cubicBezTo>
                  <a:pt x="2991747" y="61340"/>
                  <a:pt x="2963584" y="69696"/>
                  <a:pt x="3015703" y="52323"/>
                </a:cubicBezTo>
                <a:cubicBezTo>
                  <a:pt x="3037586" y="45029"/>
                  <a:pt x="3059066" y="36336"/>
                  <a:pt x="3082315" y="34156"/>
                </a:cubicBezTo>
                <a:cubicBezTo>
                  <a:pt x="3205502" y="22607"/>
                  <a:pt x="3260078" y="21396"/>
                  <a:pt x="3379041" y="15989"/>
                </a:cubicBezTo>
                <a:cubicBezTo>
                  <a:pt x="3461374" y="-11457"/>
                  <a:pt x="3402620" y="3345"/>
                  <a:pt x="3560710" y="9933"/>
                </a:cubicBezTo>
                <a:cubicBezTo>
                  <a:pt x="3574249" y="13318"/>
                  <a:pt x="3612422" y="22204"/>
                  <a:pt x="3621266" y="28100"/>
                </a:cubicBezTo>
                <a:cubicBezTo>
                  <a:pt x="3627322" y="32137"/>
                  <a:pt x="3632744" y="37344"/>
                  <a:pt x="3639433" y="40211"/>
                </a:cubicBezTo>
                <a:cubicBezTo>
                  <a:pt x="3666600" y="51854"/>
                  <a:pt x="3658251" y="40537"/>
                  <a:pt x="3681822" y="52323"/>
                </a:cubicBezTo>
                <a:cubicBezTo>
                  <a:pt x="3688332" y="55578"/>
                  <a:pt x="3693338" y="61478"/>
                  <a:pt x="3699989" y="64434"/>
                </a:cubicBezTo>
                <a:cubicBezTo>
                  <a:pt x="3711655" y="69619"/>
                  <a:pt x="3724212" y="72508"/>
                  <a:pt x="3736323" y="76545"/>
                </a:cubicBezTo>
                <a:lnTo>
                  <a:pt x="3772657" y="88656"/>
                </a:lnTo>
                <a:lnTo>
                  <a:pt x="3827157" y="106823"/>
                </a:lnTo>
                <a:cubicBezTo>
                  <a:pt x="3833213" y="108842"/>
                  <a:pt x="3839065" y="111627"/>
                  <a:pt x="3845324" y="112879"/>
                </a:cubicBezTo>
                <a:cubicBezTo>
                  <a:pt x="3919877" y="127789"/>
                  <a:pt x="3885503" y="122079"/>
                  <a:pt x="3948270" y="131046"/>
                </a:cubicBezTo>
                <a:cubicBezTo>
                  <a:pt x="3984604" y="143156"/>
                  <a:pt x="3952307" y="127009"/>
                  <a:pt x="3972492" y="155268"/>
                </a:cubicBezTo>
                <a:cubicBezTo>
                  <a:pt x="3979129" y="164560"/>
                  <a:pt x="3996715" y="179491"/>
                  <a:pt x="3996715" y="179491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3556169" y="2534695"/>
            <a:ext cx="4650723" cy="1661857"/>
          </a:xfrm>
          <a:custGeom>
            <a:avLst/>
            <a:gdLst>
              <a:gd name="connsiteX0" fmla="*/ 0 w 6200964"/>
              <a:gd name="connsiteY0" fmla="*/ 1661857 h 1661857"/>
              <a:gd name="connsiteX1" fmla="*/ 399671 w 6200964"/>
              <a:gd name="connsiteY1" fmla="*/ 1522578 h 1661857"/>
              <a:gd name="connsiteX2" fmla="*/ 423894 w 6200964"/>
              <a:gd name="connsiteY2" fmla="*/ 1498355 h 1661857"/>
              <a:gd name="connsiteX3" fmla="*/ 496561 w 6200964"/>
              <a:gd name="connsiteY3" fmla="*/ 1474132 h 1661857"/>
              <a:gd name="connsiteX4" fmla="*/ 532895 w 6200964"/>
              <a:gd name="connsiteY4" fmla="*/ 1462021 h 1661857"/>
              <a:gd name="connsiteX5" fmla="*/ 569229 w 6200964"/>
              <a:gd name="connsiteY5" fmla="*/ 1443854 h 1661857"/>
              <a:gd name="connsiteX6" fmla="*/ 587396 w 6200964"/>
              <a:gd name="connsiteY6" fmla="*/ 1431743 h 1661857"/>
              <a:gd name="connsiteX7" fmla="*/ 647952 w 6200964"/>
              <a:gd name="connsiteY7" fmla="*/ 1413576 h 1661857"/>
              <a:gd name="connsiteX8" fmla="*/ 702453 w 6200964"/>
              <a:gd name="connsiteY8" fmla="*/ 1389354 h 1661857"/>
              <a:gd name="connsiteX9" fmla="*/ 720619 w 6200964"/>
              <a:gd name="connsiteY9" fmla="*/ 1383298 h 1661857"/>
              <a:gd name="connsiteX10" fmla="*/ 750898 w 6200964"/>
              <a:gd name="connsiteY10" fmla="*/ 1359076 h 1661857"/>
              <a:gd name="connsiteX11" fmla="*/ 763009 w 6200964"/>
              <a:gd name="connsiteY11" fmla="*/ 1346964 h 1661857"/>
              <a:gd name="connsiteX12" fmla="*/ 799343 w 6200964"/>
              <a:gd name="connsiteY12" fmla="*/ 1322742 h 1661857"/>
              <a:gd name="connsiteX13" fmla="*/ 817510 w 6200964"/>
              <a:gd name="connsiteY13" fmla="*/ 1310631 h 1661857"/>
              <a:gd name="connsiteX14" fmla="*/ 829621 w 6200964"/>
              <a:gd name="connsiteY14" fmla="*/ 1298519 h 1661857"/>
              <a:gd name="connsiteX15" fmla="*/ 847788 w 6200964"/>
              <a:gd name="connsiteY15" fmla="*/ 1292464 h 1661857"/>
              <a:gd name="connsiteX16" fmla="*/ 896233 w 6200964"/>
              <a:gd name="connsiteY16" fmla="*/ 1256130 h 1661857"/>
              <a:gd name="connsiteX17" fmla="*/ 914400 w 6200964"/>
              <a:gd name="connsiteY17" fmla="*/ 1244019 h 1661857"/>
              <a:gd name="connsiteX18" fmla="*/ 944678 w 6200964"/>
              <a:gd name="connsiteY18" fmla="*/ 1213740 h 1661857"/>
              <a:gd name="connsiteX19" fmla="*/ 962845 w 6200964"/>
              <a:gd name="connsiteY19" fmla="*/ 1201629 h 1661857"/>
              <a:gd name="connsiteX20" fmla="*/ 999178 w 6200964"/>
              <a:gd name="connsiteY20" fmla="*/ 1189518 h 1661857"/>
              <a:gd name="connsiteX21" fmla="*/ 1029457 w 6200964"/>
              <a:gd name="connsiteY21" fmla="*/ 1165295 h 1661857"/>
              <a:gd name="connsiteX22" fmla="*/ 1059735 w 6200964"/>
              <a:gd name="connsiteY22" fmla="*/ 1159240 h 1661857"/>
              <a:gd name="connsiteX23" fmla="*/ 1077902 w 6200964"/>
              <a:gd name="connsiteY23" fmla="*/ 1153184 h 1661857"/>
              <a:gd name="connsiteX24" fmla="*/ 1126347 w 6200964"/>
              <a:gd name="connsiteY24" fmla="*/ 1141073 h 1661857"/>
              <a:gd name="connsiteX25" fmla="*/ 1150569 w 6200964"/>
              <a:gd name="connsiteY25" fmla="*/ 1128962 h 1661857"/>
              <a:gd name="connsiteX26" fmla="*/ 1186903 w 6200964"/>
              <a:gd name="connsiteY26" fmla="*/ 1116850 h 1661857"/>
              <a:gd name="connsiteX27" fmla="*/ 1205070 w 6200964"/>
              <a:gd name="connsiteY27" fmla="*/ 1104739 h 1661857"/>
              <a:gd name="connsiteX28" fmla="*/ 1229292 w 6200964"/>
              <a:gd name="connsiteY28" fmla="*/ 1092628 h 1661857"/>
              <a:gd name="connsiteX29" fmla="*/ 1241404 w 6200964"/>
              <a:gd name="connsiteY29" fmla="*/ 1080517 h 1661857"/>
              <a:gd name="connsiteX30" fmla="*/ 1295904 w 6200964"/>
              <a:gd name="connsiteY30" fmla="*/ 1062350 h 1661857"/>
              <a:gd name="connsiteX31" fmla="*/ 1314071 w 6200964"/>
              <a:gd name="connsiteY31" fmla="*/ 1056294 h 1661857"/>
              <a:gd name="connsiteX32" fmla="*/ 1350405 w 6200964"/>
              <a:gd name="connsiteY32" fmla="*/ 1032072 h 1661857"/>
              <a:gd name="connsiteX33" fmla="*/ 1368572 w 6200964"/>
              <a:gd name="connsiteY33" fmla="*/ 1026016 h 1661857"/>
              <a:gd name="connsiteX34" fmla="*/ 1398850 w 6200964"/>
              <a:gd name="connsiteY34" fmla="*/ 1001793 h 1661857"/>
              <a:gd name="connsiteX35" fmla="*/ 1417017 w 6200964"/>
              <a:gd name="connsiteY35" fmla="*/ 989682 h 1661857"/>
              <a:gd name="connsiteX36" fmla="*/ 1435184 w 6200964"/>
              <a:gd name="connsiteY36" fmla="*/ 971515 h 1661857"/>
              <a:gd name="connsiteX37" fmla="*/ 1489684 w 6200964"/>
              <a:gd name="connsiteY37" fmla="*/ 941237 h 1661857"/>
              <a:gd name="connsiteX38" fmla="*/ 1526018 w 6200964"/>
              <a:gd name="connsiteY38" fmla="*/ 917015 h 1661857"/>
              <a:gd name="connsiteX39" fmla="*/ 1538129 w 6200964"/>
              <a:gd name="connsiteY39" fmla="*/ 904903 h 1661857"/>
              <a:gd name="connsiteX40" fmla="*/ 1574463 w 6200964"/>
              <a:gd name="connsiteY40" fmla="*/ 892792 h 1661857"/>
              <a:gd name="connsiteX41" fmla="*/ 1610797 w 6200964"/>
              <a:gd name="connsiteY41" fmla="*/ 880681 h 1661857"/>
              <a:gd name="connsiteX42" fmla="*/ 1665298 w 6200964"/>
              <a:gd name="connsiteY42" fmla="*/ 862514 h 1661857"/>
              <a:gd name="connsiteX43" fmla="*/ 1683465 w 6200964"/>
              <a:gd name="connsiteY43" fmla="*/ 856458 h 1661857"/>
              <a:gd name="connsiteX44" fmla="*/ 1707687 w 6200964"/>
              <a:gd name="connsiteY44" fmla="*/ 850403 h 1661857"/>
              <a:gd name="connsiteX45" fmla="*/ 1737965 w 6200964"/>
              <a:gd name="connsiteY45" fmla="*/ 838291 h 1661857"/>
              <a:gd name="connsiteX46" fmla="*/ 1768243 w 6200964"/>
              <a:gd name="connsiteY46" fmla="*/ 832236 h 1661857"/>
              <a:gd name="connsiteX47" fmla="*/ 1792466 w 6200964"/>
              <a:gd name="connsiteY47" fmla="*/ 826180 h 1661857"/>
              <a:gd name="connsiteX48" fmla="*/ 1810633 w 6200964"/>
              <a:gd name="connsiteY48" fmla="*/ 820125 h 1661857"/>
              <a:gd name="connsiteX49" fmla="*/ 1846967 w 6200964"/>
              <a:gd name="connsiteY49" fmla="*/ 814069 h 1661857"/>
              <a:gd name="connsiteX50" fmla="*/ 1901467 w 6200964"/>
              <a:gd name="connsiteY50" fmla="*/ 789846 h 1661857"/>
              <a:gd name="connsiteX51" fmla="*/ 1949912 w 6200964"/>
              <a:gd name="connsiteY51" fmla="*/ 771680 h 1661857"/>
              <a:gd name="connsiteX52" fmla="*/ 1986246 w 6200964"/>
              <a:gd name="connsiteY52" fmla="*/ 759568 h 1661857"/>
              <a:gd name="connsiteX53" fmla="*/ 2004413 w 6200964"/>
              <a:gd name="connsiteY53" fmla="*/ 753513 h 1661857"/>
              <a:gd name="connsiteX54" fmla="*/ 2034691 w 6200964"/>
              <a:gd name="connsiteY54" fmla="*/ 729290 h 1661857"/>
              <a:gd name="connsiteX55" fmla="*/ 2052858 w 6200964"/>
              <a:gd name="connsiteY55" fmla="*/ 711123 h 1661857"/>
              <a:gd name="connsiteX56" fmla="*/ 2089192 w 6200964"/>
              <a:gd name="connsiteY56" fmla="*/ 686901 h 1661857"/>
              <a:gd name="connsiteX57" fmla="*/ 2101303 w 6200964"/>
              <a:gd name="connsiteY57" fmla="*/ 674789 h 1661857"/>
              <a:gd name="connsiteX58" fmla="*/ 2137637 w 6200964"/>
              <a:gd name="connsiteY58" fmla="*/ 662678 h 1661857"/>
              <a:gd name="connsiteX59" fmla="*/ 2173970 w 6200964"/>
              <a:gd name="connsiteY59" fmla="*/ 650567 h 1661857"/>
              <a:gd name="connsiteX60" fmla="*/ 2192137 w 6200964"/>
              <a:gd name="connsiteY60" fmla="*/ 644511 h 1661857"/>
              <a:gd name="connsiteX61" fmla="*/ 2234527 w 6200964"/>
              <a:gd name="connsiteY61" fmla="*/ 632400 h 1661857"/>
              <a:gd name="connsiteX62" fmla="*/ 2258749 w 6200964"/>
              <a:gd name="connsiteY62" fmla="*/ 620289 h 1661857"/>
              <a:gd name="connsiteX63" fmla="*/ 2301139 w 6200964"/>
              <a:gd name="connsiteY63" fmla="*/ 608178 h 1661857"/>
              <a:gd name="connsiteX64" fmla="*/ 2337472 w 6200964"/>
              <a:gd name="connsiteY64" fmla="*/ 596066 h 1661857"/>
              <a:gd name="connsiteX65" fmla="*/ 2355639 w 6200964"/>
              <a:gd name="connsiteY65" fmla="*/ 590011 h 1661857"/>
              <a:gd name="connsiteX66" fmla="*/ 2446474 w 6200964"/>
              <a:gd name="connsiteY66" fmla="*/ 577899 h 1661857"/>
              <a:gd name="connsiteX67" fmla="*/ 2470696 w 6200964"/>
              <a:gd name="connsiteY67" fmla="*/ 571844 h 1661857"/>
              <a:gd name="connsiteX68" fmla="*/ 2549419 w 6200964"/>
              <a:gd name="connsiteY68" fmla="*/ 541566 h 1661857"/>
              <a:gd name="connsiteX69" fmla="*/ 2579698 w 6200964"/>
              <a:gd name="connsiteY69" fmla="*/ 523399 h 1661857"/>
              <a:gd name="connsiteX70" fmla="*/ 2616031 w 6200964"/>
              <a:gd name="connsiteY70" fmla="*/ 511287 h 1661857"/>
              <a:gd name="connsiteX71" fmla="*/ 2640254 w 6200964"/>
              <a:gd name="connsiteY71" fmla="*/ 505232 h 1661857"/>
              <a:gd name="connsiteX72" fmla="*/ 2700810 w 6200964"/>
              <a:gd name="connsiteY72" fmla="*/ 493121 h 1661857"/>
              <a:gd name="connsiteX73" fmla="*/ 2725033 w 6200964"/>
              <a:gd name="connsiteY73" fmla="*/ 487065 h 1661857"/>
              <a:gd name="connsiteX74" fmla="*/ 2943035 w 6200964"/>
              <a:gd name="connsiteY74" fmla="*/ 474954 h 1661857"/>
              <a:gd name="connsiteX75" fmla="*/ 2991480 w 6200964"/>
              <a:gd name="connsiteY75" fmla="*/ 462842 h 1661857"/>
              <a:gd name="connsiteX76" fmla="*/ 3021759 w 6200964"/>
              <a:gd name="connsiteY76" fmla="*/ 456787 h 1661857"/>
              <a:gd name="connsiteX77" fmla="*/ 3058092 w 6200964"/>
              <a:gd name="connsiteY77" fmla="*/ 444676 h 1661857"/>
              <a:gd name="connsiteX78" fmla="*/ 3082315 w 6200964"/>
              <a:gd name="connsiteY78" fmla="*/ 438620 h 1661857"/>
              <a:gd name="connsiteX79" fmla="*/ 3106537 w 6200964"/>
              <a:gd name="connsiteY79" fmla="*/ 426509 h 1661857"/>
              <a:gd name="connsiteX80" fmla="*/ 3130760 w 6200964"/>
              <a:gd name="connsiteY80" fmla="*/ 420453 h 1661857"/>
              <a:gd name="connsiteX81" fmla="*/ 3167094 w 6200964"/>
              <a:gd name="connsiteY81" fmla="*/ 408342 h 1661857"/>
              <a:gd name="connsiteX82" fmla="*/ 3185261 w 6200964"/>
              <a:gd name="connsiteY82" fmla="*/ 396231 h 1661857"/>
              <a:gd name="connsiteX83" fmla="*/ 3239761 w 6200964"/>
              <a:gd name="connsiteY83" fmla="*/ 378064 h 1661857"/>
              <a:gd name="connsiteX84" fmla="*/ 3312429 w 6200964"/>
              <a:gd name="connsiteY84" fmla="*/ 353841 h 1661857"/>
              <a:gd name="connsiteX85" fmla="*/ 3366929 w 6200964"/>
              <a:gd name="connsiteY85" fmla="*/ 335674 h 1661857"/>
              <a:gd name="connsiteX86" fmla="*/ 3385096 w 6200964"/>
              <a:gd name="connsiteY86" fmla="*/ 329619 h 1661857"/>
              <a:gd name="connsiteX87" fmla="*/ 3403263 w 6200964"/>
              <a:gd name="connsiteY87" fmla="*/ 311452 h 1661857"/>
              <a:gd name="connsiteX88" fmla="*/ 3439597 w 6200964"/>
              <a:gd name="connsiteY88" fmla="*/ 299340 h 1661857"/>
              <a:gd name="connsiteX89" fmla="*/ 3481986 w 6200964"/>
              <a:gd name="connsiteY89" fmla="*/ 287229 h 1661857"/>
              <a:gd name="connsiteX90" fmla="*/ 3500153 w 6200964"/>
              <a:gd name="connsiteY90" fmla="*/ 281174 h 1661857"/>
              <a:gd name="connsiteX91" fmla="*/ 3572821 w 6200964"/>
              <a:gd name="connsiteY91" fmla="*/ 275118 h 1661857"/>
              <a:gd name="connsiteX92" fmla="*/ 3699989 w 6200964"/>
              <a:gd name="connsiteY92" fmla="*/ 269062 h 1661857"/>
              <a:gd name="connsiteX93" fmla="*/ 3802935 w 6200964"/>
              <a:gd name="connsiteY93" fmla="*/ 250895 h 1661857"/>
              <a:gd name="connsiteX94" fmla="*/ 3827157 w 6200964"/>
              <a:gd name="connsiteY94" fmla="*/ 244840 h 1661857"/>
              <a:gd name="connsiteX95" fmla="*/ 3857435 w 6200964"/>
              <a:gd name="connsiteY95" fmla="*/ 238784 h 1661857"/>
              <a:gd name="connsiteX96" fmla="*/ 3875602 w 6200964"/>
              <a:gd name="connsiteY96" fmla="*/ 232729 h 1661857"/>
              <a:gd name="connsiteX97" fmla="*/ 4020937 w 6200964"/>
              <a:gd name="connsiteY97" fmla="*/ 214562 h 1661857"/>
              <a:gd name="connsiteX98" fmla="*/ 4166272 w 6200964"/>
              <a:gd name="connsiteY98" fmla="*/ 208506 h 1661857"/>
              <a:gd name="connsiteX99" fmla="*/ 4196551 w 6200964"/>
              <a:gd name="connsiteY99" fmla="*/ 196395 h 1661857"/>
              <a:gd name="connsiteX100" fmla="*/ 4220773 w 6200964"/>
              <a:gd name="connsiteY100" fmla="*/ 178228 h 1661857"/>
              <a:gd name="connsiteX101" fmla="*/ 4251051 w 6200964"/>
              <a:gd name="connsiteY101" fmla="*/ 172172 h 1661857"/>
              <a:gd name="connsiteX102" fmla="*/ 4269218 w 6200964"/>
              <a:gd name="connsiteY102" fmla="*/ 166117 h 1661857"/>
              <a:gd name="connsiteX103" fmla="*/ 4426665 w 6200964"/>
              <a:gd name="connsiteY103" fmla="*/ 160061 h 1661857"/>
              <a:gd name="connsiteX104" fmla="*/ 4487221 w 6200964"/>
              <a:gd name="connsiteY104" fmla="*/ 147950 h 1661857"/>
              <a:gd name="connsiteX105" fmla="*/ 4505388 w 6200964"/>
              <a:gd name="connsiteY105" fmla="*/ 135838 h 1661857"/>
              <a:gd name="connsiteX106" fmla="*/ 4541721 w 6200964"/>
              <a:gd name="connsiteY106" fmla="*/ 123727 h 1661857"/>
              <a:gd name="connsiteX107" fmla="*/ 4559888 w 6200964"/>
              <a:gd name="connsiteY107" fmla="*/ 111616 h 1661857"/>
              <a:gd name="connsiteX108" fmla="*/ 4614389 w 6200964"/>
              <a:gd name="connsiteY108" fmla="*/ 99505 h 1661857"/>
              <a:gd name="connsiteX109" fmla="*/ 4638612 w 6200964"/>
              <a:gd name="connsiteY109" fmla="*/ 93449 h 1661857"/>
              <a:gd name="connsiteX110" fmla="*/ 4687057 w 6200964"/>
              <a:gd name="connsiteY110" fmla="*/ 69227 h 1661857"/>
              <a:gd name="connsiteX111" fmla="*/ 4705223 w 6200964"/>
              <a:gd name="connsiteY111" fmla="*/ 63171 h 1661857"/>
              <a:gd name="connsiteX112" fmla="*/ 4753668 w 6200964"/>
              <a:gd name="connsiteY112" fmla="*/ 38948 h 1661857"/>
              <a:gd name="connsiteX113" fmla="*/ 4796058 w 6200964"/>
              <a:gd name="connsiteY113" fmla="*/ 26837 h 1661857"/>
              <a:gd name="connsiteX114" fmla="*/ 4899004 w 6200964"/>
              <a:gd name="connsiteY114" fmla="*/ 20781 h 1661857"/>
              <a:gd name="connsiteX115" fmla="*/ 5189674 w 6200964"/>
              <a:gd name="connsiteY115" fmla="*/ 14726 h 1661857"/>
              <a:gd name="connsiteX116" fmla="*/ 5371343 w 6200964"/>
              <a:gd name="connsiteY116" fmla="*/ 14726 h 1661857"/>
              <a:gd name="connsiteX117" fmla="*/ 5389510 w 6200964"/>
              <a:gd name="connsiteY117" fmla="*/ 8670 h 1661857"/>
              <a:gd name="connsiteX118" fmla="*/ 5734680 w 6200964"/>
              <a:gd name="connsiteY118" fmla="*/ 14726 h 1661857"/>
              <a:gd name="connsiteX119" fmla="*/ 5807348 w 6200964"/>
              <a:gd name="connsiteY119" fmla="*/ 20781 h 1661857"/>
              <a:gd name="connsiteX120" fmla="*/ 5825515 w 6200964"/>
              <a:gd name="connsiteY120" fmla="*/ 26837 h 1661857"/>
              <a:gd name="connsiteX121" fmla="*/ 5849737 w 6200964"/>
              <a:gd name="connsiteY121" fmla="*/ 32893 h 1661857"/>
              <a:gd name="connsiteX122" fmla="*/ 5867904 w 6200964"/>
              <a:gd name="connsiteY122" fmla="*/ 38948 h 1661857"/>
              <a:gd name="connsiteX123" fmla="*/ 5952683 w 6200964"/>
              <a:gd name="connsiteY123" fmla="*/ 57115 h 1661857"/>
              <a:gd name="connsiteX124" fmla="*/ 6055629 w 6200964"/>
              <a:gd name="connsiteY124" fmla="*/ 45004 h 1661857"/>
              <a:gd name="connsiteX125" fmla="*/ 6104074 w 6200964"/>
              <a:gd name="connsiteY125" fmla="*/ 26837 h 1661857"/>
              <a:gd name="connsiteX126" fmla="*/ 6128296 w 6200964"/>
              <a:gd name="connsiteY126" fmla="*/ 20781 h 1661857"/>
              <a:gd name="connsiteX127" fmla="*/ 6152519 w 6200964"/>
              <a:gd name="connsiteY127" fmla="*/ 8670 h 1661857"/>
              <a:gd name="connsiteX128" fmla="*/ 6200964 w 6200964"/>
              <a:gd name="connsiteY128" fmla="*/ 8670 h 1661857"/>
              <a:gd name="connsiteX0" fmla="*/ 0 w 6200964"/>
              <a:gd name="connsiteY0" fmla="*/ 1661857 h 1661857"/>
              <a:gd name="connsiteX1" fmla="*/ 399671 w 6200964"/>
              <a:gd name="connsiteY1" fmla="*/ 1522578 h 1661857"/>
              <a:gd name="connsiteX2" fmla="*/ 423894 w 6200964"/>
              <a:gd name="connsiteY2" fmla="*/ 1498355 h 1661857"/>
              <a:gd name="connsiteX3" fmla="*/ 496561 w 6200964"/>
              <a:gd name="connsiteY3" fmla="*/ 1474132 h 1661857"/>
              <a:gd name="connsiteX4" fmla="*/ 532895 w 6200964"/>
              <a:gd name="connsiteY4" fmla="*/ 1462021 h 1661857"/>
              <a:gd name="connsiteX5" fmla="*/ 569229 w 6200964"/>
              <a:gd name="connsiteY5" fmla="*/ 1443854 h 1661857"/>
              <a:gd name="connsiteX6" fmla="*/ 587396 w 6200964"/>
              <a:gd name="connsiteY6" fmla="*/ 1431743 h 1661857"/>
              <a:gd name="connsiteX7" fmla="*/ 647952 w 6200964"/>
              <a:gd name="connsiteY7" fmla="*/ 1413576 h 1661857"/>
              <a:gd name="connsiteX8" fmla="*/ 702453 w 6200964"/>
              <a:gd name="connsiteY8" fmla="*/ 1389354 h 1661857"/>
              <a:gd name="connsiteX9" fmla="*/ 720619 w 6200964"/>
              <a:gd name="connsiteY9" fmla="*/ 1383298 h 1661857"/>
              <a:gd name="connsiteX10" fmla="*/ 750898 w 6200964"/>
              <a:gd name="connsiteY10" fmla="*/ 1359076 h 1661857"/>
              <a:gd name="connsiteX11" fmla="*/ 763009 w 6200964"/>
              <a:gd name="connsiteY11" fmla="*/ 1346964 h 1661857"/>
              <a:gd name="connsiteX12" fmla="*/ 799343 w 6200964"/>
              <a:gd name="connsiteY12" fmla="*/ 1322742 h 1661857"/>
              <a:gd name="connsiteX13" fmla="*/ 817510 w 6200964"/>
              <a:gd name="connsiteY13" fmla="*/ 1310631 h 1661857"/>
              <a:gd name="connsiteX14" fmla="*/ 829621 w 6200964"/>
              <a:gd name="connsiteY14" fmla="*/ 1298519 h 1661857"/>
              <a:gd name="connsiteX15" fmla="*/ 847788 w 6200964"/>
              <a:gd name="connsiteY15" fmla="*/ 1292464 h 1661857"/>
              <a:gd name="connsiteX16" fmla="*/ 896233 w 6200964"/>
              <a:gd name="connsiteY16" fmla="*/ 1256130 h 1661857"/>
              <a:gd name="connsiteX17" fmla="*/ 914400 w 6200964"/>
              <a:gd name="connsiteY17" fmla="*/ 1244019 h 1661857"/>
              <a:gd name="connsiteX18" fmla="*/ 944678 w 6200964"/>
              <a:gd name="connsiteY18" fmla="*/ 1213740 h 1661857"/>
              <a:gd name="connsiteX19" fmla="*/ 962845 w 6200964"/>
              <a:gd name="connsiteY19" fmla="*/ 1201629 h 1661857"/>
              <a:gd name="connsiteX20" fmla="*/ 999178 w 6200964"/>
              <a:gd name="connsiteY20" fmla="*/ 1189518 h 1661857"/>
              <a:gd name="connsiteX21" fmla="*/ 1029457 w 6200964"/>
              <a:gd name="connsiteY21" fmla="*/ 1165295 h 1661857"/>
              <a:gd name="connsiteX22" fmla="*/ 1059735 w 6200964"/>
              <a:gd name="connsiteY22" fmla="*/ 1159240 h 1661857"/>
              <a:gd name="connsiteX23" fmla="*/ 1077902 w 6200964"/>
              <a:gd name="connsiteY23" fmla="*/ 1153184 h 1661857"/>
              <a:gd name="connsiteX24" fmla="*/ 1126347 w 6200964"/>
              <a:gd name="connsiteY24" fmla="*/ 1141073 h 1661857"/>
              <a:gd name="connsiteX25" fmla="*/ 1150569 w 6200964"/>
              <a:gd name="connsiteY25" fmla="*/ 1128962 h 1661857"/>
              <a:gd name="connsiteX26" fmla="*/ 1186903 w 6200964"/>
              <a:gd name="connsiteY26" fmla="*/ 1116850 h 1661857"/>
              <a:gd name="connsiteX27" fmla="*/ 1205070 w 6200964"/>
              <a:gd name="connsiteY27" fmla="*/ 1104739 h 1661857"/>
              <a:gd name="connsiteX28" fmla="*/ 1229292 w 6200964"/>
              <a:gd name="connsiteY28" fmla="*/ 1092628 h 1661857"/>
              <a:gd name="connsiteX29" fmla="*/ 1241404 w 6200964"/>
              <a:gd name="connsiteY29" fmla="*/ 1080517 h 1661857"/>
              <a:gd name="connsiteX30" fmla="*/ 1295904 w 6200964"/>
              <a:gd name="connsiteY30" fmla="*/ 1062350 h 1661857"/>
              <a:gd name="connsiteX31" fmla="*/ 1314071 w 6200964"/>
              <a:gd name="connsiteY31" fmla="*/ 1056294 h 1661857"/>
              <a:gd name="connsiteX32" fmla="*/ 1350405 w 6200964"/>
              <a:gd name="connsiteY32" fmla="*/ 1032072 h 1661857"/>
              <a:gd name="connsiteX33" fmla="*/ 1368572 w 6200964"/>
              <a:gd name="connsiteY33" fmla="*/ 1026016 h 1661857"/>
              <a:gd name="connsiteX34" fmla="*/ 1398850 w 6200964"/>
              <a:gd name="connsiteY34" fmla="*/ 1001793 h 1661857"/>
              <a:gd name="connsiteX35" fmla="*/ 1417017 w 6200964"/>
              <a:gd name="connsiteY35" fmla="*/ 989682 h 1661857"/>
              <a:gd name="connsiteX36" fmla="*/ 1435184 w 6200964"/>
              <a:gd name="connsiteY36" fmla="*/ 971515 h 1661857"/>
              <a:gd name="connsiteX37" fmla="*/ 1489684 w 6200964"/>
              <a:gd name="connsiteY37" fmla="*/ 941237 h 1661857"/>
              <a:gd name="connsiteX38" fmla="*/ 1526018 w 6200964"/>
              <a:gd name="connsiteY38" fmla="*/ 917015 h 1661857"/>
              <a:gd name="connsiteX39" fmla="*/ 1538129 w 6200964"/>
              <a:gd name="connsiteY39" fmla="*/ 904903 h 1661857"/>
              <a:gd name="connsiteX40" fmla="*/ 1574463 w 6200964"/>
              <a:gd name="connsiteY40" fmla="*/ 892792 h 1661857"/>
              <a:gd name="connsiteX41" fmla="*/ 1610797 w 6200964"/>
              <a:gd name="connsiteY41" fmla="*/ 880681 h 1661857"/>
              <a:gd name="connsiteX42" fmla="*/ 1665298 w 6200964"/>
              <a:gd name="connsiteY42" fmla="*/ 862514 h 1661857"/>
              <a:gd name="connsiteX43" fmla="*/ 1683465 w 6200964"/>
              <a:gd name="connsiteY43" fmla="*/ 856458 h 1661857"/>
              <a:gd name="connsiteX44" fmla="*/ 1707687 w 6200964"/>
              <a:gd name="connsiteY44" fmla="*/ 850403 h 1661857"/>
              <a:gd name="connsiteX45" fmla="*/ 1737965 w 6200964"/>
              <a:gd name="connsiteY45" fmla="*/ 838291 h 1661857"/>
              <a:gd name="connsiteX46" fmla="*/ 1768243 w 6200964"/>
              <a:gd name="connsiteY46" fmla="*/ 832236 h 1661857"/>
              <a:gd name="connsiteX47" fmla="*/ 1792466 w 6200964"/>
              <a:gd name="connsiteY47" fmla="*/ 826180 h 1661857"/>
              <a:gd name="connsiteX48" fmla="*/ 1810633 w 6200964"/>
              <a:gd name="connsiteY48" fmla="*/ 820125 h 1661857"/>
              <a:gd name="connsiteX49" fmla="*/ 1857853 w 6200964"/>
              <a:gd name="connsiteY49" fmla="*/ 759640 h 1661857"/>
              <a:gd name="connsiteX50" fmla="*/ 1901467 w 6200964"/>
              <a:gd name="connsiteY50" fmla="*/ 789846 h 1661857"/>
              <a:gd name="connsiteX51" fmla="*/ 1949912 w 6200964"/>
              <a:gd name="connsiteY51" fmla="*/ 771680 h 1661857"/>
              <a:gd name="connsiteX52" fmla="*/ 1986246 w 6200964"/>
              <a:gd name="connsiteY52" fmla="*/ 759568 h 1661857"/>
              <a:gd name="connsiteX53" fmla="*/ 2004413 w 6200964"/>
              <a:gd name="connsiteY53" fmla="*/ 753513 h 1661857"/>
              <a:gd name="connsiteX54" fmla="*/ 2034691 w 6200964"/>
              <a:gd name="connsiteY54" fmla="*/ 729290 h 1661857"/>
              <a:gd name="connsiteX55" fmla="*/ 2052858 w 6200964"/>
              <a:gd name="connsiteY55" fmla="*/ 711123 h 1661857"/>
              <a:gd name="connsiteX56" fmla="*/ 2089192 w 6200964"/>
              <a:gd name="connsiteY56" fmla="*/ 686901 h 1661857"/>
              <a:gd name="connsiteX57" fmla="*/ 2101303 w 6200964"/>
              <a:gd name="connsiteY57" fmla="*/ 674789 h 1661857"/>
              <a:gd name="connsiteX58" fmla="*/ 2137637 w 6200964"/>
              <a:gd name="connsiteY58" fmla="*/ 662678 h 1661857"/>
              <a:gd name="connsiteX59" fmla="*/ 2173970 w 6200964"/>
              <a:gd name="connsiteY59" fmla="*/ 650567 h 1661857"/>
              <a:gd name="connsiteX60" fmla="*/ 2192137 w 6200964"/>
              <a:gd name="connsiteY60" fmla="*/ 644511 h 1661857"/>
              <a:gd name="connsiteX61" fmla="*/ 2234527 w 6200964"/>
              <a:gd name="connsiteY61" fmla="*/ 632400 h 1661857"/>
              <a:gd name="connsiteX62" fmla="*/ 2258749 w 6200964"/>
              <a:gd name="connsiteY62" fmla="*/ 620289 h 1661857"/>
              <a:gd name="connsiteX63" fmla="*/ 2301139 w 6200964"/>
              <a:gd name="connsiteY63" fmla="*/ 608178 h 1661857"/>
              <a:gd name="connsiteX64" fmla="*/ 2337472 w 6200964"/>
              <a:gd name="connsiteY64" fmla="*/ 596066 h 1661857"/>
              <a:gd name="connsiteX65" fmla="*/ 2355639 w 6200964"/>
              <a:gd name="connsiteY65" fmla="*/ 590011 h 1661857"/>
              <a:gd name="connsiteX66" fmla="*/ 2446474 w 6200964"/>
              <a:gd name="connsiteY66" fmla="*/ 577899 h 1661857"/>
              <a:gd name="connsiteX67" fmla="*/ 2470696 w 6200964"/>
              <a:gd name="connsiteY67" fmla="*/ 571844 h 1661857"/>
              <a:gd name="connsiteX68" fmla="*/ 2549419 w 6200964"/>
              <a:gd name="connsiteY68" fmla="*/ 541566 h 1661857"/>
              <a:gd name="connsiteX69" fmla="*/ 2579698 w 6200964"/>
              <a:gd name="connsiteY69" fmla="*/ 523399 h 1661857"/>
              <a:gd name="connsiteX70" fmla="*/ 2616031 w 6200964"/>
              <a:gd name="connsiteY70" fmla="*/ 511287 h 1661857"/>
              <a:gd name="connsiteX71" fmla="*/ 2640254 w 6200964"/>
              <a:gd name="connsiteY71" fmla="*/ 505232 h 1661857"/>
              <a:gd name="connsiteX72" fmla="*/ 2700810 w 6200964"/>
              <a:gd name="connsiteY72" fmla="*/ 493121 h 1661857"/>
              <a:gd name="connsiteX73" fmla="*/ 2725033 w 6200964"/>
              <a:gd name="connsiteY73" fmla="*/ 487065 h 1661857"/>
              <a:gd name="connsiteX74" fmla="*/ 2943035 w 6200964"/>
              <a:gd name="connsiteY74" fmla="*/ 474954 h 1661857"/>
              <a:gd name="connsiteX75" fmla="*/ 2991480 w 6200964"/>
              <a:gd name="connsiteY75" fmla="*/ 462842 h 1661857"/>
              <a:gd name="connsiteX76" fmla="*/ 3021759 w 6200964"/>
              <a:gd name="connsiteY76" fmla="*/ 456787 h 1661857"/>
              <a:gd name="connsiteX77" fmla="*/ 3058092 w 6200964"/>
              <a:gd name="connsiteY77" fmla="*/ 444676 h 1661857"/>
              <a:gd name="connsiteX78" fmla="*/ 3082315 w 6200964"/>
              <a:gd name="connsiteY78" fmla="*/ 438620 h 1661857"/>
              <a:gd name="connsiteX79" fmla="*/ 3106537 w 6200964"/>
              <a:gd name="connsiteY79" fmla="*/ 426509 h 1661857"/>
              <a:gd name="connsiteX80" fmla="*/ 3130760 w 6200964"/>
              <a:gd name="connsiteY80" fmla="*/ 420453 h 1661857"/>
              <a:gd name="connsiteX81" fmla="*/ 3167094 w 6200964"/>
              <a:gd name="connsiteY81" fmla="*/ 408342 h 1661857"/>
              <a:gd name="connsiteX82" fmla="*/ 3185261 w 6200964"/>
              <a:gd name="connsiteY82" fmla="*/ 396231 h 1661857"/>
              <a:gd name="connsiteX83" fmla="*/ 3239761 w 6200964"/>
              <a:gd name="connsiteY83" fmla="*/ 378064 h 1661857"/>
              <a:gd name="connsiteX84" fmla="*/ 3312429 w 6200964"/>
              <a:gd name="connsiteY84" fmla="*/ 353841 h 1661857"/>
              <a:gd name="connsiteX85" fmla="*/ 3366929 w 6200964"/>
              <a:gd name="connsiteY85" fmla="*/ 335674 h 1661857"/>
              <a:gd name="connsiteX86" fmla="*/ 3385096 w 6200964"/>
              <a:gd name="connsiteY86" fmla="*/ 329619 h 1661857"/>
              <a:gd name="connsiteX87" fmla="*/ 3403263 w 6200964"/>
              <a:gd name="connsiteY87" fmla="*/ 311452 h 1661857"/>
              <a:gd name="connsiteX88" fmla="*/ 3439597 w 6200964"/>
              <a:gd name="connsiteY88" fmla="*/ 299340 h 1661857"/>
              <a:gd name="connsiteX89" fmla="*/ 3481986 w 6200964"/>
              <a:gd name="connsiteY89" fmla="*/ 287229 h 1661857"/>
              <a:gd name="connsiteX90" fmla="*/ 3500153 w 6200964"/>
              <a:gd name="connsiteY90" fmla="*/ 281174 h 1661857"/>
              <a:gd name="connsiteX91" fmla="*/ 3572821 w 6200964"/>
              <a:gd name="connsiteY91" fmla="*/ 275118 h 1661857"/>
              <a:gd name="connsiteX92" fmla="*/ 3699989 w 6200964"/>
              <a:gd name="connsiteY92" fmla="*/ 269062 h 1661857"/>
              <a:gd name="connsiteX93" fmla="*/ 3802935 w 6200964"/>
              <a:gd name="connsiteY93" fmla="*/ 250895 h 1661857"/>
              <a:gd name="connsiteX94" fmla="*/ 3827157 w 6200964"/>
              <a:gd name="connsiteY94" fmla="*/ 244840 h 1661857"/>
              <a:gd name="connsiteX95" fmla="*/ 3857435 w 6200964"/>
              <a:gd name="connsiteY95" fmla="*/ 238784 h 1661857"/>
              <a:gd name="connsiteX96" fmla="*/ 3875602 w 6200964"/>
              <a:gd name="connsiteY96" fmla="*/ 232729 h 1661857"/>
              <a:gd name="connsiteX97" fmla="*/ 4020937 w 6200964"/>
              <a:gd name="connsiteY97" fmla="*/ 214562 h 1661857"/>
              <a:gd name="connsiteX98" fmla="*/ 4166272 w 6200964"/>
              <a:gd name="connsiteY98" fmla="*/ 208506 h 1661857"/>
              <a:gd name="connsiteX99" fmla="*/ 4196551 w 6200964"/>
              <a:gd name="connsiteY99" fmla="*/ 196395 h 1661857"/>
              <a:gd name="connsiteX100" fmla="*/ 4220773 w 6200964"/>
              <a:gd name="connsiteY100" fmla="*/ 178228 h 1661857"/>
              <a:gd name="connsiteX101" fmla="*/ 4251051 w 6200964"/>
              <a:gd name="connsiteY101" fmla="*/ 172172 h 1661857"/>
              <a:gd name="connsiteX102" fmla="*/ 4269218 w 6200964"/>
              <a:gd name="connsiteY102" fmla="*/ 166117 h 1661857"/>
              <a:gd name="connsiteX103" fmla="*/ 4426665 w 6200964"/>
              <a:gd name="connsiteY103" fmla="*/ 160061 h 1661857"/>
              <a:gd name="connsiteX104" fmla="*/ 4487221 w 6200964"/>
              <a:gd name="connsiteY104" fmla="*/ 147950 h 1661857"/>
              <a:gd name="connsiteX105" fmla="*/ 4505388 w 6200964"/>
              <a:gd name="connsiteY105" fmla="*/ 135838 h 1661857"/>
              <a:gd name="connsiteX106" fmla="*/ 4541721 w 6200964"/>
              <a:gd name="connsiteY106" fmla="*/ 123727 h 1661857"/>
              <a:gd name="connsiteX107" fmla="*/ 4559888 w 6200964"/>
              <a:gd name="connsiteY107" fmla="*/ 111616 h 1661857"/>
              <a:gd name="connsiteX108" fmla="*/ 4614389 w 6200964"/>
              <a:gd name="connsiteY108" fmla="*/ 99505 h 1661857"/>
              <a:gd name="connsiteX109" fmla="*/ 4638612 w 6200964"/>
              <a:gd name="connsiteY109" fmla="*/ 93449 h 1661857"/>
              <a:gd name="connsiteX110" fmla="*/ 4687057 w 6200964"/>
              <a:gd name="connsiteY110" fmla="*/ 69227 h 1661857"/>
              <a:gd name="connsiteX111" fmla="*/ 4705223 w 6200964"/>
              <a:gd name="connsiteY111" fmla="*/ 63171 h 1661857"/>
              <a:gd name="connsiteX112" fmla="*/ 4753668 w 6200964"/>
              <a:gd name="connsiteY112" fmla="*/ 38948 h 1661857"/>
              <a:gd name="connsiteX113" fmla="*/ 4796058 w 6200964"/>
              <a:gd name="connsiteY113" fmla="*/ 26837 h 1661857"/>
              <a:gd name="connsiteX114" fmla="*/ 4899004 w 6200964"/>
              <a:gd name="connsiteY114" fmla="*/ 20781 h 1661857"/>
              <a:gd name="connsiteX115" fmla="*/ 5189674 w 6200964"/>
              <a:gd name="connsiteY115" fmla="*/ 14726 h 1661857"/>
              <a:gd name="connsiteX116" fmla="*/ 5371343 w 6200964"/>
              <a:gd name="connsiteY116" fmla="*/ 14726 h 1661857"/>
              <a:gd name="connsiteX117" fmla="*/ 5389510 w 6200964"/>
              <a:gd name="connsiteY117" fmla="*/ 8670 h 1661857"/>
              <a:gd name="connsiteX118" fmla="*/ 5734680 w 6200964"/>
              <a:gd name="connsiteY118" fmla="*/ 14726 h 1661857"/>
              <a:gd name="connsiteX119" fmla="*/ 5807348 w 6200964"/>
              <a:gd name="connsiteY119" fmla="*/ 20781 h 1661857"/>
              <a:gd name="connsiteX120" fmla="*/ 5825515 w 6200964"/>
              <a:gd name="connsiteY120" fmla="*/ 26837 h 1661857"/>
              <a:gd name="connsiteX121" fmla="*/ 5849737 w 6200964"/>
              <a:gd name="connsiteY121" fmla="*/ 32893 h 1661857"/>
              <a:gd name="connsiteX122" fmla="*/ 5867904 w 6200964"/>
              <a:gd name="connsiteY122" fmla="*/ 38948 h 1661857"/>
              <a:gd name="connsiteX123" fmla="*/ 5952683 w 6200964"/>
              <a:gd name="connsiteY123" fmla="*/ 57115 h 1661857"/>
              <a:gd name="connsiteX124" fmla="*/ 6055629 w 6200964"/>
              <a:gd name="connsiteY124" fmla="*/ 45004 h 1661857"/>
              <a:gd name="connsiteX125" fmla="*/ 6104074 w 6200964"/>
              <a:gd name="connsiteY125" fmla="*/ 26837 h 1661857"/>
              <a:gd name="connsiteX126" fmla="*/ 6128296 w 6200964"/>
              <a:gd name="connsiteY126" fmla="*/ 20781 h 1661857"/>
              <a:gd name="connsiteX127" fmla="*/ 6152519 w 6200964"/>
              <a:gd name="connsiteY127" fmla="*/ 8670 h 1661857"/>
              <a:gd name="connsiteX128" fmla="*/ 6200964 w 6200964"/>
              <a:gd name="connsiteY128" fmla="*/ 8670 h 1661857"/>
              <a:gd name="connsiteX0" fmla="*/ 0 w 6200964"/>
              <a:gd name="connsiteY0" fmla="*/ 1661857 h 1661857"/>
              <a:gd name="connsiteX1" fmla="*/ 399671 w 6200964"/>
              <a:gd name="connsiteY1" fmla="*/ 1522578 h 1661857"/>
              <a:gd name="connsiteX2" fmla="*/ 423894 w 6200964"/>
              <a:gd name="connsiteY2" fmla="*/ 1498355 h 1661857"/>
              <a:gd name="connsiteX3" fmla="*/ 496561 w 6200964"/>
              <a:gd name="connsiteY3" fmla="*/ 1474132 h 1661857"/>
              <a:gd name="connsiteX4" fmla="*/ 532895 w 6200964"/>
              <a:gd name="connsiteY4" fmla="*/ 1462021 h 1661857"/>
              <a:gd name="connsiteX5" fmla="*/ 569229 w 6200964"/>
              <a:gd name="connsiteY5" fmla="*/ 1443854 h 1661857"/>
              <a:gd name="connsiteX6" fmla="*/ 587396 w 6200964"/>
              <a:gd name="connsiteY6" fmla="*/ 1431743 h 1661857"/>
              <a:gd name="connsiteX7" fmla="*/ 647952 w 6200964"/>
              <a:gd name="connsiteY7" fmla="*/ 1413576 h 1661857"/>
              <a:gd name="connsiteX8" fmla="*/ 702453 w 6200964"/>
              <a:gd name="connsiteY8" fmla="*/ 1389354 h 1661857"/>
              <a:gd name="connsiteX9" fmla="*/ 720619 w 6200964"/>
              <a:gd name="connsiteY9" fmla="*/ 1383298 h 1661857"/>
              <a:gd name="connsiteX10" fmla="*/ 750898 w 6200964"/>
              <a:gd name="connsiteY10" fmla="*/ 1359076 h 1661857"/>
              <a:gd name="connsiteX11" fmla="*/ 763009 w 6200964"/>
              <a:gd name="connsiteY11" fmla="*/ 1346964 h 1661857"/>
              <a:gd name="connsiteX12" fmla="*/ 799343 w 6200964"/>
              <a:gd name="connsiteY12" fmla="*/ 1322742 h 1661857"/>
              <a:gd name="connsiteX13" fmla="*/ 817510 w 6200964"/>
              <a:gd name="connsiteY13" fmla="*/ 1310631 h 1661857"/>
              <a:gd name="connsiteX14" fmla="*/ 829621 w 6200964"/>
              <a:gd name="connsiteY14" fmla="*/ 1298519 h 1661857"/>
              <a:gd name="connsiteX15" fmla="*/ 847788 w 6200964"/>
              <a:gd name="connsiteY15" fmla="*/ 1292464 h 1661857"/>
              <a:gd name="connsiteX16" fmla="*/ 896233 w 6200964"/>
              <a:gd name="connsiteY16" fmla="*/ 1256130 h 1661857"/>
              <a:gd name="connsiteX17" fmla="*/ 914400 w 6200964"/>
              <a:gd name="connsiteY17" fmla="*/ 1244019 h 1661857"/>
              <a:gd name="connsiteX18" fmla="*/ 944678 w 6200964"/>
              <a:gd name="connsiteY18" fmla="*/ 1213740 h 1661857"/>
              <a:gd name="connsiteX19" fmla="*/ 962845 w 6200964"/>
              <a:gd name="connsiteY19" fmla="*/ 1201629 h 1661857"/>
              <a:gd name="connsiteX20" fmla="*/ 999178 w 6200964"/>
              <a:gd name="connsiteY20" fmla="*/ 1189518 h 1661857"/>
              <a:gd name="connsiteX21" fmla="*/ 1029457 w 6200964"/>
              <a:gd name="connsiteY21" fmla="*/ 1165295 h 1661857"/>
              <a:gd name="connsiteX22" fmla="*/ 1059735 w 6200964"/>
              <a:gd name="connsiteY22" fmla="*/ 1159240 h 1661857"/>
              <a:gd name="connsiteX23" fmla="*/ 1077902 w 6200964"/>
              <a:gd name="connsiteY23" fmla="*/ 1153184 h 1661857"/>
              <a:gd name="connsiteX24" fmla="*/ 1126347 w 6200964"/>
              <a:gd name="connsiteY24" fmla="*/ 1141073 h 1661857"/>
              <a:gd name="connsiteX25" fmla="*/ 1150569 w 6200964"/>
              <a:gd name="connsiteY25" fmla="*/ 1128962 h 1661857"/>
              <a:gd name="connsiteX26" fmla="*/ 1186903 w 6200964"/>
              <a:gd name="connsiteY26" fmla="*/ 1116850 h 1661857"/>
              <a:gd name="connsiteX27" fmla="*/ 1205070 w 6200964"/>
              <a:gd name="connsiteY27" fmla="*/ 1104739 h 1661857"/>
              <a:gd name="connsiteX28" fmla="*/ 1229292 w 6200964"/>
              <a:gd name="connsiteY28" fmla="*/ 1092628 h 1661857"/>
              <a:gd name="connsiteX29" fmla="*/ 1241404 w 6200964"/>
              <a:gd name="connsiteY29" fmla="*/ 1080517 h 1661857"/>
              <a:gd name="connsiteX30" fmla="*/ 1295904 w 6200964"/>
              <a:gd name="connsiteY30" fmla="*/ 1062350 h 1661857"/>
              <a:gd name="connsiteX31" fmla="*/ 1314071 w 6200964"/>
              <a:gd name="connsiteY31" fmla="*/ 1056294 h 1661857"/>
              <a:gd name="connsiteX32" fmla="*/ 1350405 w 6200964"/>
              <a:gd name="connsiteY32" fmla="*/ 1032072 h 1661857"/>
              <a:gd name="connsiteX33" fmla="*/ 1368572 w 6200964"/>
              <a:gd name="connsiteY33" fmla="*/ 1026016 h 1661857"/>
              <a:gd name="connsiteX34" fmla="*/ 1398850 w 6200964"/>
              <a:gd name="connsiteY34" fmla="*/ 1001793 h 1661857"/>
              <a:gd name="connsiteX35" fmla="*/ 1417017 w 6200964"/>
              <a:gd name="connsiteY35" fmla="*/ 989682 h 1661857"/>
              <a:gd name="connsiteX36" fmla="*/ 1435184 w 6200964"/>
              <a:gd name="connsiteY36" fmla="*/ 971515 h 1661857"/>
              <a:gd name="connsiteX37" fmla="*/ 1489684 w 6200964"/>
              <a:gd name="connsiteY37" fmla="*/ 941237 h 1661857"/>
              <a:gd name="connsiteX38" fmla="*/ 1526018 w 6200964"/>
              <a:gd name="connsiteY38" fmla="*/ 917015 h 1661857"/>
              <a:gd name="connsiteX39" fmla="*/ 1538129 w 6200964"/>
              <a:gd name="connsiteY39" fmla="*/ 904903 h 1661857"/>
              <a:gd name="connsiteX40" fmla="*/ 1574463 w 6200964"/>
              <a:gd name="connsiteY40" fmla="*/ 892792 h 1661857"/>
              <a:gd name="connsiteX41" fmla="*/ 1610797 w 6200964"/>
              <a:gd name="connsiteY41" fmla="*/ 880681 h 1661857"/>
              <a:gd name="connsiteX42" fmla="*/ 1665298 w 6200964"/>
              <a:gd name="connsiteY42" fmla="*/ 862514 h 1661857"/>
              <a:gd name="connsiteX43" fmla="*/ 1683465 w 6200964"/>
              <a:gd name="connsiteY43" fmla="*/ 856458 h 1661857"/>
              <a:gd name="connsiteX44" fmla="*/ 1707687 w 6200964"/>
              <a:gd name="connsiteY44" fmla="*/ 850403 h 1661857"/>
              <a:gd name="connsiteX45" fmla="*/ 1737965 w 6200964"/>
              <a:gd name="connsiteY45" fmla="*/ 838291 h 1661857"/>
              <a:gd name="connsiteX46" fmla="*/ 1768243 w 6200964"/>
              <a:gd name="connsiteY46" fmla="*/ 832236 h 1661857"/>
              <a:gd name="connsiteX47" fmla="*/ 1792466 w 6200964"/>
              <a:gd name="connsiteY47" fmla="*/ 826180 h 1661857"/>
              <a:gd name="connsiteX48" fmla="*/ 1810633 w 6200964"/>
              <a:gd name="connsiteY48" fmla="*/ 820125 h 1661857"/>
              <a:gd name="connsiteX49" fmla="*/ 1857853 w 6200964"/>
              <a:gd name="connsiteY49" fmla="*/ 759640 h 1661857"/>
              <a:gd name="connsiteX50" fmla="*/ 1901467 w 6200964"/>
              <a:gd name="connsiteY50" fmla="*/ 789846 h 1661857"/>
              <a:gd name="connsiteX51" fmla="*/ 1949912 w 6200964"/>
              <a:gd name="connsiteY51" fmla="*/ 771680 h 1661857"/>
              <a:gd name="connsiteX52" fmla="*/ 1986246 w 6200964"/>
              <a:gd name="connsiteY52" fmla="*/ 759568 h 1661857"/>
              <a:gd name="connsiteX53" fmla="*/ 2004413 w 6200964"/>
              <a:gd name="connsiteY53" fmla="*/ 709970 h 1661857"/>
              <a:gd name="connsiteX54" fmla="*/ 2034691 w 6200964"/>
              <a:gd name="connsiteY54" fmla="*/ 729290 h 1661857"/>
              <a:gd name="connsiteX55" fmla="*/ 2052858 w 6200964"/>
              <a:gd name="connsiteY55" fmla="*/ 711123 h 1661857"/>
              <a:gd name="connsiteX56" fmla="*/ 2089192 w 6200964"/>
              <a:gd name="connsiteY56" fmla="*/ 686901 h 1661857"/>
              <a:gd name="connsiteX57" fmla="*/ 2101303 w 6200964"/>
              <a:gd name="connsiteY57" fmla="*/ 674789 h 1661857"/>
              <a:gd name="connsiteX58" fmla="*/ 2137637 w 6200964"/>
              <a:gd name="connsiteY58" fmla="*/ 662678 h 1661857"/>
              <a:gd name="connsiteX59" fmla="*/ 2173970 w 6200964"/>
              <a:gd name="connsiteY59" fmla="*/ 650567 h 1661857"/>
              <a:gd name="connsiteX60" fmla="*/ 2192137 w 6200964"/>
              <a:gd name="connsiteY60" fmla="*/ 644511 h 1661857"/>
              <a:gd name="connsiteX61" fmla="*/ 2234527 w 6200964"/>
              <a:gd name="connsiteY61" fmla="*/ 632400 h 1661857"/>
              <a:gd name="connsiteX62" fmla="*/ 2258749 w 6200964"/>
              <a:gd name="connsiteY62" fmla="*/ 620289 h 1661857"/>
              <a:gd name="connsiteX63" fmla="*/ 2301139 w 6200964"/>
              <a:gd name="connsiteY63" fmla="*/ 608178 h 1661857"/>
              <a:gd name="connsiteX64" fmla="*/ 2337472 w 6200964"/>
              <a:gd name="connsiteY64" fmla="*/ 596066 h 1661857"/>
              <a:gd name="connsiteX65" fmla="*/ 2355639 w 6200964"/>
              <a:gd name="connsiteY65" fmla="*/ 590011 h 1661857"/>
              <a:gd name="connsiteX66" fmla="*/ 2446474 w 6200964"/>
              <a:gd name="connsiteY66" fmla="*/ 577899 h 1661857"/>
              <a:gd name="connsiteX67" fmla="*/ 2470696 w 6200964"/>
              <a:gd name="connsiteY67" fmla="*/ 571844 h 1661857"/>
              <a:gd name="connsiteX68" fmla="*/ 2549419 w 6200964"/>
              <a:gd name="connsiteY68" fmla="*/ 541566 h 1661857"/>
              <a:gd name="connsiteX69" fmla="*/ 2579698 w 6200964"/>
              <a:gd name="connsiteY69" fmla="*/ 523399 h 1661857"/>
              <a:gd name="connsiteX70" fmla="*/ 2616031 w 6200964"/>
              <a:gd name="connsiteY70" fmla="*/ 511287 h 1661857"/>
              <a:gd name="connsiteX71" fmla="*/ 2640254 w 6200964"/>
              <a:gd name="connsiteY71" fmla="*/ 505232 h 1661857"/>
              <a:gd name="connsiteX72" fmla="*/ 2700810 w 6200964"/>
              <a:gd name="connsiteY72" fmla="*/ 493121 h 1661857"/>
              <a:gd name="connsiteX73" fmla="*/ 2725033 w 6200964"/>
              <a:gd name="connsiteY73" fmla="*/ 487065 h 1661857"/>
              <a:gd name="connsiteX74" fmla="*/ 2943035 w 6200964"/>
              <a:gd name="connsiteY74" fmla="*/ 474954 h 1661857"/>
              <a:gd name="connsiteX75" fmla="*/ 2991480 w 6200964"/>
              <a:gd name="connsiteY75" fmla="*/ 462842 h 1661857"/>
              <a:gd name="connsiteX76" fmla="*/ 3021759 w 6200964"/>
              <a:gd name="connsiteY76" fmla="*/ 456787 h 1661857"/>
              <a:gd name="connsiteX77" fmla="*/ 3058092 w 6200964"/>
              <a:gd name="connsiteY77" fmla="*/ 444676 h 1661857"/>
              <a:gd name="connsiteX78" fmla="*/ 3082315 w 6200964"/>
              <a:gd name="connsiteY78" fmla="*/ 438620 h 1661857"/>
              <a:gd name="connsiteX79" fmla="*/ 3106537 w 6200964"/>
              <a:gd name="connsiteY79" fmla="*/ 426509 h 1661857"/>
              <a:gd name="connsiteX80" fmla="*/ 3130760 w 6200964"/>
              <a:gd name="connsiteY80" fmla="*/ 420453 h 1661857"/>
              <a:gd name="connsiteX81" fmla="*/ 3167094 w 6200964"/>
              <a:gd name="connsiteY81" fmla="*/ 408342 h 1661857"/>
              <a:gd name="connsiteX82" fmla="*/ 3185261 w 6200964"/>
              <a:gd name="connsiteY82" fmla="*/ 396231 h 1661857"/>
              <a:gd name="connsiteX83" fmla="*/ 3239761 w 6200964"/>
              <a:gd name="connsiteY83" fmla="*/ 378064 h 1661857"/>
              <a:gd name="connsiteX84" fmla="*/ 3312429 w 6200964"/>
              <a:gd name="connsiteY84" fmla="*/ 353841 h 1661857"/>
              <a:gd name="connsiteX85" fmla="*/ 3366929 w 6200964"/>
              <a:gd name="connsiteY85" fmla="*/ 335674 h 1661857"/>
              <a:gd name="connsiteX86" fmla="*/ 3385096 w 6200964"/>
              <a:gd name="connsiteY86" fmla="*/ 329619 h 1661857"/>
              <a:gd name="connsiteX87" fmla="*/ 3403263 w 6200964"/>
              <a:gd name="connsiteY87" fmla="*/ 311452 h 1661857"/>
              <a:gd name="connsiteX88" fmla="*/ 3439597 w 6200964"/>
              <a:gd name="connsiteY88" fmla="*/ 299340 h 1661857"/>
              <a:gd name="connsiteX89" fmla="*/ 3481986 w 6200964"/>
              <a:gd name="connsiteY89" fmla="*/ 287229 h 1661857"/>
              <a:gd name="connsiteX90" fmla="*/ 3500153 w 6200964"/>
              <a:gd name="connsiteY90" fmla="*/ 281174 h 1661857"/>
              <a:gd name="connsiteX91" fmla="*/ 3572821 w 6200964"/>
              <a:gd name="connsiteY91" fmla="*/ 275118 h 1661857"/>
              <a:gd name="connsiteX92" fmla="*/ 3699989 w 6200964"/>
              <a:gd name="connsiteY92" fmla="*/ 269062 h 1661857"/>
              <a:gd name="connsiteX93" fmla="*/ 3802935 w 6200964"/>
              <a:gd name="connsiteY93" fmla="*/ 250895 h 1661857"/>
              <a:gd name="connsiteX94" fmla="*/ 3827157 w 6200964"/>
              <a:gd name="connsiteY94" fmla="*/ 244840 h 1661857"/>
              <a:gd name="connsiteX95" fmla="*/ 3857435 w 6200964"/>
              <a:gd name="connsiteY95" fmla="*/ 238784 h 1661857"/>
              <a:gd name="connsiteX96" fmla="*/ 3875602 w 6200964"/>
              <a:gd name="connsiteY96" fmla="*/ 232729 h 1661857"/>
              <a:gd name="connsiteX97" fmla="*/ 4020937 w 6200964"/>
              <a:gd name="connsiteY97" fmla="*/ 214562 h 1661857"/>
              <a:gd name="connsiteX98" fmla="*/ 4166272 w 6200964"/>
              <a:gd name="connsiteY98" fmla="*/ 208506 h 1661857"/>
              <a:gd name="connsiteX99" fmla="*/ 4196551 w 6200964"/>
              <a:gd name="connsiteY99" fmla="*/ 196395 h 1661857"/>
              <a:gd name="connsiteX100" fmla="*/ 4220773 w 6200964"/>
              <a:gd name="connsiteY100" fmla="*/ 178228 h 1661857"/>
              <a:gd name="connsiteX101" fmla="*/ 4251051 w 6200964"/>
              <a:gd name="connsiteY101" fmla="*/ 172172 h 1661857"/>
              <a:gd name="connsiteX102" fmla="*/ 4269218 w 6200964"/>
              <a:gd name="connsiteY102" fmla="*/ 166117 h 1661857"/>
              <a:gd name="connsiteX103" fmla="*/ 4426665 w 6200964"/>
              <a:gd name="connsiteY103" fmla="*/ 160061 h 1661857"/>
              <a:gd name="connsiteX104" fmla="*/ 4487221 w 6200964"/>
              <a:gd name="connsiteY104" fmla="*/ 147950 h 1661857"/>
              <a:gd name="connsiteX105" fmla="*/ 4505388 w 6200964"/>
              <a:gd name="connsiteY105" fmla="*/ 135838 h 1661857"/>
              <a:gd name="connsiteX106" fmla="*/ 4541721 w 6200964"/>
              <a:gd name="connsiteY106" fmla="*/ 123727 h 1661857"/>
              <a:gd name="connsiteX107" fmla="*/ 4559888 w 6200964"/>
              <a:gd name="connsiteY107" fmla="*/ 111616 h 1661857"/>
              <a:gd name="connsiteX108" fmla="*/ 4614389 w 6200964"/>
              <a:gd name="connsiteY108" fmla="*/ 99505 h 1661857"/>
              <a:gd name="connsiteX109" fmla="*/ 4638612 w 6200964"/>
              <a:gd name="connsiteY109" fmla="*/ 93449 h 1661857"/>
              <a:gd name="connsiteX110" fmla="*/ 4687057 w 6200964"/>
              <a:gd name="connsiteY110" fmla="*/ 69227 h 1661857"/>
              <a:gd name="connsiteX111" fmla="*/ 4705223 w 6200964"/>
              <a:gd name="connsiteY111" fmla="*/ 63171 h 1661857"/>
              <a:gd name="connsiteX112" fmla="*/ 4753668 w 6200964"/>
              <a:gd name="connsiteY112" fmla="*/ 38948 h 1661857"/>
              <a:gd name="connsiteX113" fmla="*/ 4796058 w 6200964"/>
              <a:gd name="connsiteY113" fmla="*/ 26837 h 1661857"/>
              <a:gd name="connsiteX114" fmla="*/ 4899004 w 6200964"/>
              <a:gd name="connsiteY114" fmla="*/ 20781 h 1661857"/>
              <a:gd name="connsiteX115" fmla="*/ 5189674 w 6200964"/>
              <a:gd name="connsiteY115" fmla="*/ 14726 h 1661857"/>
              <a:gd name="connsiteX116" fmla="*/ 5371343 w 6200964"/>
              <a:gd name="connsiteY116" fmla="*/ 14726 h 1661857"/>
              <a:gd name="connsiteX117" fmla="*/ 5389510 w 6200964"/>
              <a:gd name="connsiteY117" fmla="*/ 8670 h 1661857"/>
              <a:gd name="connsiteX118" fmla="*/ 5734680 w 6200964"/>
              <a:gd name="connsiteY118" fmla="*/ 14726 h 1661857"/>
              <a:gd name="connsiteX119" fmla="*/ 5807348 w 6200964"/>
              <a:gd name="connsiteY119" fmla="*/ 20781 h 1661857"/>
              <a:gd name="connsiteX120" fmla="*/ 5825515 w 6200964"/>
              <a:gd name="connsiteY120" fmla="*/ 26837 h 1661857"/>
              <a:gd name="connsiteX121" fmla="*/ 5849737 w 6200964"/>
              <a:gd name="connsiteY121" fmla="*/ 32893 h 1661857"/>
              <a:gd name="connsiteX122" fmla="*/ 5867904 w 6200964"/>
              <a:gd name="connsiteY122" fmla="*/ 38948 h 1661857"/>
              <a:gd name="connsiteX123" fmla="*/ 5952683 w 6200964"/>
              <a:gd name="connsiteY123" fmla="*/ 57115 h 1661857"/>
              <a:gd name="connsiteX124" fmla="*/ 6055629 w 6200964"/>
              <a:gd name="connsiteY124" fmla="*/ 45004 h 1661857"/>
              <a:gd name="connsiteX125" fmla="*/ 6104074 w 6200964"/>
              <a:gd name="connsiteY125" fmla="*/ 26837 h 1661857"/>
              <a:gd name="connsiteX126" fmla="*/ 6128296 w 6200964"/>
              <a:gd name="connsiteY126" fmla="*/ 20781 h 1661857"/>
              <a:gd name="connsiteX127" fmla="*/ 6152519 w 6200964"/>
              <a:gd name="connsiteY127" fmla="*/ 8670 h 1661857"/>
              <a:gd name="connsiteX128" fmla="*/ 6200964 w 6200964"/>
              <a:gd name="connsiteY128" fmla="*/ 8670 h 1661857"/>
              <a:gd name="connsiteX0" fmla="*/ 0 w 6200964"/>
              <a:gd name="connsiteY0" fmla="*/ 1661857 h 1661857"/>
              <a:gd name="connsiteX1" fmla="*/ 399671 w 6200964"/>
              <a:gd name="connsiteY1" fmla="*/ 1522578 h 1661857"/>
              <a:gd name="connsiteX2" fmla="*/ 423894 w 6200964"/>
              <a:gd name="connsiteY2" fmla="*/ 1498355 h 1661857"/>
              <a:gd name="connsiteX3" fmla="*/ 496561 w 6200964"/>
              <a:gd name="connsiteY3" fmla="*/ 1474132 h 1661857"/>
              <a:gd name="connsiteX4" fmla="*/ 532895 w 6200964"/>
              <a:gd name="connsiteY4" fmla="*/ 1462021 h 1661857"/>
              <a:gd name="connsiteX5" fmla="*/ 569229 w 6200964"/>
              <a:gd name="connsiteY5" fmla="*/ 1443854 h 1661857"/>
              <a:gd name="connsiteX6" fmla="*/ 587396 w 6200964"/>
              <a:gd name="connsiteY6" fmla="*/ 1431743 h 1661857"/>
              <a:gd name="connsiteX7" fmla="*/ 647952 w 6200964"/>
              <a:gd name="connsiteY7" fmla="*/ 1413576 h 1661857"/>
              <a:gd name="connsiteX8" fmla="*/ 702453 w 6200964"/>
              <a:gd name="connsiteY8" fmla="*/ 1389354 h 1661857"/>
              <a:gd name="connsiteX9" fmla="*/ 720619 w 6200964"/>
              <a:gd name="connsiteY9" fmla="*/ 1383298 h 1661857"/>
              <a:gd name="connsiteX10" fmla="*/ 750898 w 6200964"/>
              <a:gd name="connsiteY10" fmla="*/ 1359076 h 1661857"/>
              <a:gd name="connsiteX11" fmla="*/ 763009 w 6200964"/>
              <a:gd name="connsiteY11" fmla="*/ 1346964 h 1661857"/>
              <a:gd name="connsiteX12" fmla="*/ 799343 w 6200964"/>
              <a:gd name="connsiteY12" fmla="*/ 1322742 h 1661857"/>
              <a:gd name="connsiteX13" fmla="*/ 817510 w 6200964"/>
              <a:gd name="connsiteY13" fmla="*/ 1310631 h 1661857"/>
              <a:gd name="connsiteX14" fmla="*/ 829621 w 6200964"/>
              <a:gd name="connsiteY14" fmla="*/ 1298519 h 1661857"/>
              <a:gd name="connsiteX15" fmla="*/ 847788 w 6200964"/>
              <a:gd name="connsiteY15" fmla="*/ 1292464 h 1661857"/>
              <a:gd name="connsiteX16" fmla="*/ 896233 w 6200964"/>
              <a:gd name="connsiteY16" fmla="*/ 1256130 h 1661857"/>
              <a:gd name="connsiteX17" fmla="*/ 914400 w 6200964"/>
              <a:gd name="connsiteY17" fmla="*/ 1244019 h 1661857"/>
              <a:gd name="connsiteX18" fmla="*/ 944678 w 6200964"/>
              <a:gd name="connsiteY18" fmla="*/ 1213740 h 1661857"/>
              <a:gd name="connsiteX19" fmla="*/ 962845 w 6200964"/>
              <a:gd name="connsiteY19" fmla="*/ 1201629 h 1661857"/>
              <a:gd name="connsiteX20" fmla="*/ 999178 w 6200964"/>
              <a:gd name="connsiteY20" fmla="*/ 1189518 h 1661857"/>
              <a:gd name="connsiteX21" fmla="*/ 1029457 w 6200964"/>
              <a:gd name="connsiteY21" fmla="*/ 1165295 h 1661857"/>
              <a:gd name="connsiteX22" fmla="*/ 1059735 w 6200964"/>
              <a:gd name="connsiteY22" fmla="*/ 1159240 h 1661857"/>
              <a:gd name="connsiteX23" fmla="*/ 1077902 w 6200964"/>
              <a:gd name="connsiteY23" fmla="*/ 1153184 h 1661857"/>
              <a:gd name="connsiteX24" fmla="*/ 1126347 w 6200964"/>
              <a:gd name="connsiteY24" fmla="*/ 1141073 h 1661857"/>
              <a:gd name="connsiteX25" fmla="*/ 1150569 w 6200964"/>
              <a:gd name="connsiteY25" fmla="*/ 1128962 h 1661857"/>
              <a:gd name="connsiteX26" fmla="*/ 1186903 w 6200964"/>
              <a:gd name="connsiteY26" fmla="*/ 1116850 h 1661857"/>
              <a:gd name="connsiteX27" fmla="*/ 1205070 w 6200964"/>
              <a:gd name="connsiteY27" fmla="*/ 1104739 h 1661857"/>
              <a:gd name="connsiteX28" fmla="*/ 1229292 w 6200964"/>
              <a:gd name="connsiteY28" fmla="*/ 1092628 h 1661857"/>
              <a:gd name="connsiteX29" fmla="*/ 1241404 w 6200964"/>
              <a:gd name="connsiteY29" fmla="*/ 1080517 h 1661857"/>
              <a:gd name="connsiteX30" fmla="*/ 1295904 w 6200964"/>
              <a:gd name="connsiteY30" fmla="*/ 1062350 h 1661857"/>
              <a:gd name="connsiteX31" fmla="*/ 1314071 w 6200964"/>
              <a:gd name="connsiteY31" fmla="*/ 1056294 h 1661857"/>
              <a:gd name="connsiteX32" fmla="*/ 1350405 w 6200964"/>
              <a:gd name="connsiteY32" fmla="*/ 1032072 h 1661857"/>
              <a:gd name="connsiteX33" fmla="*/ 1368572 w 6200964"/>
              <a:gd name="connsiteY33" fmla="*/ 1026016 h 1661857"/>
              <a:gd name="connsiteX34" fmla="*/ 1398850 w 6200964"/>
              <a:gd name="connsiteY34" fmla="*/ 1001793 h 1661857"/>
              <a:gd name="connsiteX35" fmla="*/ 1417017 w 6200964"/>
              <a:gd name="connsiteY35" fmla="*/ 989682 h 1661857"/>
              <a:gd name="connsiteX36" fmla="*/ 1435184 w 6200964"/>
              <a:gd name="connsiteY36" fmla="*/ 971515 h 1661857"/>
              <a:gd name="connsiteX37" fmla="*/ 1489684 w 6200964"/>
              <a:gd name="connsiteY37" fmla="*/ 941237 h 1661857"/>
              <a:gd name="connsiteX38" fmla="*/ 1526018 w 6200964"/>
              <a:gd name="connsiteY38" fmla="*/ 917015 h 1661857"/>
              <a:gd name="connsiteX39" fmla="*/ 1538129 w 6200964"/>
              <a:gd name="connsiteY39" fmla="*/ 904903 h 1661857"/>
              <a:gd name="connsiteX40" fmla="*/ 1574463 w 6200964"/>
              <a:gd name="connsiteY40" fmla="*/ 892792 h 1661857"/>
              <a:gd name="connsiteX41" fmla="*/ 1610797 w 6200964"/>
              <a:gd name="connsiteY41" fmla="*/ 880681 h 1661857"/>
              <a:gd name="connsiteX42" fmla="*/ 1665298 w 6200964"/>
              <a:gd name="connsiteY42" fmla="*/ 862514 h 1661857"/>
              <a:gd name="connsiteX43" fmla="*/ 1683465 w 6200964"/>
              <a:gd name="connsiteY43" fmla="*/ 856458 h 1661857"/>
              <a:gd name="connsiteX44" fmla="*/ 1707687 w 6200964"/>
              <a:gd name="connsiteY44" fmla="*/ 850403 h 1661857"/>
              <a:gd name="connsiteX45" fmla="*/ 1737965 w 6200964"/>
              <a:gd name="connsiteY45" fmla="*/ 838291 h 1661857"/>
              <a:gd name="connsiteX46" fmla="*/ 1768243 w 6200964"/>
              <a:gd name="connsiteY46" fmla="*/ 832236 h 1661857"/>
              <a:gd name="connsiteX47" fmla="*/ 1792466 w 6200964"/>
              <a:gd name="connsiteY47" fmla="*/ 826180 h 1661857"/>
              <a:gd name="connsiteX48" fmla="*/ 1810633 w 6200964"/>
              <a:gd name="connsiteY48" fmla="*/ 820125 h 1661857"/>
              <a:gd name="connsiteX49" fmla="*/ 1857853 w 6200964"/>
              <a:gd name="connsiteY49" fmla="*/ 759640 h 1661857"/>
              <a:gd name="connsiteX50" fmla="*/ 1901467 w 6200964"/>
              <a:gd name="connsiteY50" fmla="*/ 789846 h 1661857"/>
              <a:gd name="connsiteX51" fmla="*/ 1949912 w 6200964"/>
              <a:gd name="connsiteY51" fmla="*/ 771680 h 1661857"/>
              <a:gd name="connsiteX52" fmla="*/ 2004413 w 6200964"/>
              <a:gd name="connsiteY52" fmla="*/ 709970 h 1661857"/>
              <a:gd name="connsiteX53" fmla="*/ 2034691 w 6200964"/>
              <a:gd name="connsiteY53" fmla="*/ 729290 h 1661857"/>
              <a:gd name="connsiteX54" fmla="*/ 2052858 w 6200964"/>
              <a:gd name="connsiteY54" fmla="*/ 711123 h 1661857"/>
              <a:gd name="connsiteX55" fmla="*/ 2089192 w 6200964"/>
              <a:gd name="connsiteY55" fmla="*/ 686901 h 1661857"/>
              <a:gd name="connsiteX56" fmla="*/ 2101303 w 6200964"/>
              <a:gd name="connsiteY56" fmla="*/ 674789 h 1661857"/>
              <a:gd name="connsiteX57" fmla="*/ 2137637 w 6200964"/>
              <a:gd name="connsiteY57" fmla="*/ 662678 h 1661857"/>
              <a:gd name="connsiteX58" fmla="*/ 2173970 w 6200964"/>
              <a:gd name="connsiteY58" fmla="*/ 650567 h 1661857"/>
              <a:gd name="connsiteX59" fmla="*/ 2192137 w 6200964"/>
              <a:gd name="connsiteY59" fmla="*/ 644511 h 1661857"/>
              <a:gd name="connsiteX60" fmla="*/ 2234527 w 6200964"/>
              <a:gd name="connsiteY60" fmla="*/ 632400 h 1661857"/>
              <a:gd name="connsiteX61" fmla="*/ 2258749 w 6200964"/>
              <a:gd name="connsiteY61" fmla="*/ 620289 h 1661857"/>
              <a:gd name="connsiteX62" fmla="*/ 2301139 w 6200964"/>
              <a:gd name="connsiteY62" fmla="*/ 608178 h 1661857"/>
              <a:gd name="connsiteX63" fmla="*/ 2337472 w 6200964"/>
              <a:gd name="connsiteY63" fmla="*/ 596066 h 1661857"/>
              <a:gd name="connsiteX64" fmla="*/ 2355639 w 6200964"/>
              <a:gd name="connsiteY64" fmla="*/ 590011 h 1661857"/>
              <a:gd name="connsiteX65" fmla="*/ 2446474 w 6200964"/>
              <a:gd name="connsiteY65" fmla="*/ 577899 h 1661857"/>
              <a:gd name="connsiteX66" fmla="*/ 2470696 w 6200964"/>
              <a:gd name="connsiteY66" fmla="*/ 571844 h 1661857"/>
              <a:gd name="connsiteX67" fmla="*/ 2549419 w 6200964"/>
              <a:gd name="connsiteY67" fmla="*/ 541566 h 1661857"/>
              <a:gd name="connsiteX68" fmla="*/ 2579698 w 6200964"/>
              <a:gd name="connsiteY68" fmla="*/ 523399 h 1661857"/>
              <a:gd name="connsiteX69" fmla="*/ 2616031 w 6200964"/>
              <a:gd name="connsiteY69" fmla="*/ 511287 h 1661857"/>
              <a:gd name="connsiteX70" fmla="*/ 2640254 w 6200964"/>
              <a:gd name="connsiteY70" fmla="*/ 505232 h 1661857"/>
              <a:gd name="connsiteX71" fmla="*/ 2700810 w 6200964"/>
              <a:gd name="connsiteY71" fmla="*/ 493121 h 1661857"/>
              <a:gd name="connsiteX72" fmla="*/ 2725033 w 6200964"/>
              <a:gd name="connsiteY72" fmla="*/ 487065 h 1661857"/>
              <a:gd name="connsiteX73" fmla="*/ 2943035 w 6200964"/>
              <a:gd name="connsiteY73" fmla="*/ 474954 h 1661857"/>
              <a:gd name="connsiteX74" fmla="*/ 2991480 w 6200964"/>
              <a:gd name="connsiteY74" fmla="*/ 462842 h 1661857"/>
              <a:gd name="connsiteX75" fmla="*/ 3021759 w 6200964"/>
              <a:gd name="connsiteY75" fmla="*/ 456787 h 1661857"/>
              <a:gd name="connsiteX76" fmla="*/ 3058092 w 6200964"/>
              <a:gd name="connsiteY76" fmla="*/ 444676 h 1661857"/>
              <a:gd name="connsiteX77" fmla="*/ 3082315 w 6200964"/>
              <a:gd name="connsiteY77" fmla="*/ 438620 h 1661857"/>
              <a:gd name="connsiteX78" fmla="*/ 3106537 w 6200964"/>
              <a:gd name="connsiteY78" fmla="*/ 426509 h 1661857"/>
              <a:gd name="connsiteX79" fmla="*/ 3130760 w 6200964"/>
              <a:gd name="connsiteY79" fmla="*/ 420453 h 1661857"/>
              <a:gd name="connsiteX80" fmla="*/ 3167094 w 6200964"/>
              <a:gd name="connsiteY80" fmla="*/ 408342 h 1661857"/>
              <a:gd name="connsiteX81" fmla="*/ 3185261 w 6200964"/>
              <a:gd name="connsiteY81" fmla="*/ 396231 h 1661857"/>
              <a:gd name="connsiteX82" fmla="*/ 3239761 w 6200964"/>
              <a:gd name="connsiteY82" fmla="*/ 378064 h 1661857"/>
              <a:gd name="connsiteX83" fmla="*/ 3312429 w 6200964"/>
              <a:gd name="connsiteY83" fmla="*/ 353841 h 1661857"/>
              <a:gd name="connsiteX84" fmla="*/ 3366929 w 6200964"/>
              <a:gd name="connsiteY84" fmla="*/ 335674 h 1661857"/>
              <a:gd name="connsiteX85" fmla="*/ 3385096 w 6200964"/>
              <a:gd name="connsiteY85" fmla="*/ 329619 h 1661857"/>
              <a:gd name="connsiteX86" fmla="*/ 3403263 w 6200964"/>
              <a:gd name="connsiteY86" fmla="*/ 311452 h 1661857"/>
              <a:gd name="connsiteX87" fmla="*/ 3439597 w 6200964"/>
              <a:gd name="connsiteY87" fmla="*/ 299340 h 1661857"/>
              <a:gd name="connsiteX88" fmla="*/ 3481986 w 6200964"/>
              <a:gd name="connsiteY88" fmla="*/ 287229 h 1661857"/>
              <a:gd name="connsiteX89" fmla="*/ 3500153 w 6200964"/>
              <a:gd name="connsiteY89" fmla="*/ 281174 h 1661857"/>
              <a:gd name="connsiteX90" fmla="*/ 3572821 w 6200964"/>
              <a:gd name="connsiteY90" fmla="*/ 275118 h 1661857"/>
              <a:gd name="connsiteX91" fmla="*/ 3699989 w 6200964"/>
              <a:gd name="connsiteY91" fmla="*/ 269062 h 1661857"/>
              <a:gd name="connsiteX92" fmla="*/ 3802935 w 6200964"/>
              <a:gd name="connsiteY92" fmla="*/ 250895 h 1661857"/>
              <a:gd name="connsiteX93" fmla="*/ 3827157 w 6200964"/>
              <a:gd name="connsiteY93" fmla="*/ 244840 h 1661857"/>
              <a:gd name="connsiteX94" fmla="*/ 3857435 w 6200964"/>
              <a:gd name="connsiteY94" fmla="*/ 238784 h 1661857"/>
              <a:gd name="connsiteX95" fmla="*/ 3875602 w 6200964"/>
              <a:gd name="connsiteY95" fmla="*/ 232729 h 1661857"/>
              <a:gd name="connsiteX96" fmla="*/ 4020937 w 6200964"/>
              <a:gd name="connsiteY96" fmla="*/ 214562 h 1661857"/>
              <a:gd name="connsiteX97" fmla="*/ 4166272 w 6200964"/>
              <a:gd name="connsiteY97" fmla="*/ 208506 h 1661857"/>
              <a:gd name="connsiteX98" fmla="*/ 4196551 w 6200964"/>
              <a:gd name="connsiteY98" fmla="*/ 196395 h 1661857"/>
              <a:gd name="connsiteX99" fmla="*/ 4220773 w 6200964"/>
              <a:gd name="connsiteY99" fmla="*/ 178228 h 1661857"/>
              <a:gd name="connsiteX100" fmla="*/ 4251051 w 6200964"/>
              <a:gd name="connsiteY100" fmla="*/ 172172 h 1661857"/>
              <a:gd name="connsiteX101" fmla="*/ 4269218 w 6200964"/>
              <a:gd name="connsiteY101" fmla="*/ 166117 h 1661857"/>
              <a:gd name="connsiteX102" fmla="*/ 4426665 w 6200964"/>
              <a:gd name="connsiteY102" fmla="*/ 160061 h 1661857"/>
              <a:gd name="connsiteX103" fmla="*/ 4487221 w 6200964"/>
              <a:gd name="connsiteY103" fmla="*/ 147950 h 1661857"/>
              <a:gd name="connsiteX104" fmla="*/ 4505388 w 6200964"/>
              <a:gd name="connsiteY104" fmla="*/ 135838 h 1661857"/>
              <a:gd name="connsiteX105" fmla="*/ 4541721 w 6200964"/>
              <a:gd name="connsiteY105" fmla="*/ 123727 h 1661857"/>
              <a:gd name="connsiteX106" fmla="*/ 4559888 w 6200964"/>
              <a:gd name="connsiteY106" fmla="*/ 111616 h 1661857"/>
              <a:gd name="connsiteX107" fmla="*/ 4614389 w 6200964"/>
              <a:gd name="connsiteY107" fmla="*/ 99505 h 1661857"/>
              <a:gd name="connsiteX108" fmla="*/ 4638612 w 6200964"/>
              <a:gd name="connsiteY108" fmla="*/ 93449 h 1661857"/>
              <a:gd name="connsiteX109" fmla="*/ 4687057 w 6200964"/>
              <a:gd name="connsiteY109" fmla="*/ 69227 h 1661857"/>
              <a:gd name="connsiteX110" fmla="*/ 4705223 w 6200964"/>
              <a:gd name="connsiteY110" fmla="*/ 63171 h 1661857"/>
              <a:gd name="connsiteX111" fmla="*/ 4753668 w 6200964"/>
              <a:gd name="connsiteY111" fmla="*/ 38948 h 1661857"/>
              <a:gd name="connsiteX112" fmla="*/ 4796058 w 6200964"/>
              <a:gd name="connsiteY112" fmla="*/ 26837 h 1661857"/>
              <a:gd name="connsiteX113" fmla="*/ 4899004 w 6200964"/>
              <a:gd name="connsiteY113" fmla="*/ 20781 h 1661857"/>
              <a:gd name="connsiteX114" fmla="*/ 5189674 w 6200964"/>
              <a:gd name="connsiteY114" fmla="*/ 14726 h 1661857"/>
              <a:gd name="connsiteX115" fmla="*/ 5371343 w 6200964"/>
              <a:gd name="connsiteY115" fmla="*/ 14726 h 1661857"/>
              <a:gd name="connsiteX116" fmla="*/ 5389510 w 6200964"/>
              <a:gd name="connsiteY116" fmla="*/ 8670 h 1661857"/>
              <a:gd name="connsiteX117" fmla="*/ 5734680 w 6200964"/>
              <a:gd name="connsiteY117" fmla="*/ 14726 h 1661857"/>
              <a:gd name="connsiteX118" fmla="*/ 5807348 w 6200964"/>
              <a:gd name="connsiteY118" fmla="*/ 20781 h 1661857"/>
              <a:gd name="connsiteX119" fmla="*/ 5825515 w 6200964"/>
              <a:gd name="connsiteY119" fmla="*/ 26837 h 1661857"/>
              <a:gd name="connsiteX120" fmla="*/ 5849737 w 6200964"/>
              <a:gd name="connsiteY120" fmla="*/ 32893 h 1661857"/>
              <a:gd name="connsiteX121" fmla="*/ 5867904 w 6200964"/>
              <a:gd name="connsiteY121" fmla="*/ 38948 h 1661857"/>
              <a:gd name="connsiteX122" fmla="*/ 5952683 w 6200964"/>
              <a:gd name="connsiteY122" fmla="*/ 57115 h 1661857"/>
              <a:gd name="connsiteX123" fmla="*/ 6055629 w 6200964"/>
              <a:gd name="connsiteY123" fmla="*/ 45004 h 1661857"/>
              <a:gd name="connsiteX124" fmla="*/ 6104074 w 6200964"/>
              <a:gd name="connsiteY124" fmla="*/ 26837 h 1661857"/>
              <a:gd name="connsiteX125" fmla="*/ 6128296 w 6200964"/>
              <a:gd name="connsiteY125" fmla="*/ 20781 h 1661857"/>
              <a:gd name="connsiteX126" fmla="*/ 6152519 w 6200964"/>
              <a:gd name="connsiteY126" fmla="*/ 8670 h 1661857"/>
              <a:gd name="connsiteX127" fmla="*/ 6200964 w 6200964"/>
              <a:gd name="connsiteY127" fmla="*/ 8670 h 1661857"/>
              <a:gd name="connsiteX0" fmla="*/ 0 w 6200964"/>
              <a:gd name="connsiteY0" fmla="*/ 1661857 h 1661857"/>
              <a:gd name="connsiteX1" fmla="*/ 399671 w 6200964"/>
              <a:gd name="connsiteY1" fmla="*/ 1522578 h 1661857"/>
              <a:gd name="connsiteX2" fmla="*/ 423894 w 6200964"/>
              <a:gd name="connsiteY2" fmla="*/ 1498355 h 1661857"/>
              <a:gd name="connsiteX3" fmla="*/ 496561 w 6200964"/>
              <a:gd name="connsiteY3" fmla="*/ 1474132 h 1661857"/>
              <a:gd name="connsiteX4" fmla="*/ 532895 w 6200964"/>
              <a:gd name="connsiteY4" fmla="*/ 1462021 h 1661857"/>
              <a:gd name="connsiteX5" fmla="*/ 569229 w 6200964"/>
              <a:gd name="connsiteY5" fmla="*/ 1443854 h 1661857"/>
              <a:gd name="connsiteX6" fmla="*/ 587396 w 6200964"/>
              <a:gd name="connsiteY6" fmla="*/ 1431743 h 1661857"/>
              <a:gd name="connsiteX7" fmla="*/ 647952 w 6200964"/>
              <a:gd name="connsiteY7" fmla="*/ 1413576 h 1661857"/>
              <a:gd name="connsiteX8" fmla="*/ 702453 w 6200964"/>
              <a:gd name="connsiteY8" fmla="*/ 1389354 h 1661857"/>
              <a:gd name="connsiteX9" fmla="*/ 720619 w 6200964"/>
              <a:gd name="connsiteY9" fmla="*/ 1383298 h 1661857"/>
              <a:gd name="connsiteX10" fmla="*/ 750898 w 6200964"/>
              <a:gd name="connsiteY10" fmla="*/ 1359076 h 1661857"/>
              <a:gd name="connsiteX11" fmla="*/ 763009 w 6200964"/>
              <a:gd name="connsiteY11" fmla="*/ 1346964 h 1661857"/>
              <a:gd name="connsiteX12" fmla="*/ 799343 w 6200964"/>
              <a:gd name="connsiteY12" fmla="*/ 1322742 h 1661857"/>
              <a:gd name="connsiteX13" fmla="*/ 817510 w 6200964"/>
              <a:gd name="connsiteY13" fmla="*/ 1310631 h 1661857"/>
              <a:gd name="connsiteX14" fmla="*/ 829621 w 6200964"/>
              <a:gd name="connsiteY14" fmla="*/ 1298519 h 1661857"/>
              <a:gd name="connsiteX15" fmla="*/ 847788 w 6200964"/>
              <a:gd name="connsiteY15" fmla="*/ 1292464 h 1661857"/>
              <a:gd name="connsiteX16" fmla="*/ 896233 w 6200964"/>
              <a:gd name="connsiteY16" fmla="*/ 1256130 h 1661857"/>
              <a:gd name="connsiteX17" fmla="*/ 914400 w 6200964"/>
              <a:gd name="connsiteY17" fmla="*/ 1244019 h 1661857"/>
              <a:gd name="connsiteX18" fmla="*/ 944678 w 6200964"/>
              <a:gd name="connsiteY18" fmla="*/ 1213740 h 1661857"/>
              <a:gd name="connsiteX19" fmla="*/ 962845 w 6200964"/>
              <a:gd name="connsiteY19" fmla="*/ 1201629 h 1661857"/>
              <a:gd name="connsiteX20" fmla="*/ 999178 w 6200964"/>
              <a:gd name="connsiteY20" fmla="*/ 1189518 h 1661857"/>
              <a:gd name="connsiteX21" fmla="*/ 1029457 w 6200964"/>
              <a:gd name="connsiteY21" fmla="*/ 1165295 h 1661857"/>
              <a:gd name="connsiteX22" fmla="*/ 1059735 w 6200964"/>
              <a:gd name="connsiteY22" fmla="*/ 1159240 h 1661857"/>
              <a:gd name="connsiteX23" fmla="*/ 1077902 w 6200964"/>
              <a:gd name="connsiteY23" fmla="*/ 1153184 h 1661857"/>
              <a:gd name="connsiteX24" fmla="*/ 1126347 w 6200964"/>
              <a:gd name="connsiteY24" fmla="*/ 1141073 h 1661857"/>
              <a:gd name="connsiteX25" fmla="*/ 1150569 w 6200964"/>
              <a:gd name="connsiteY25" fmla="*/ 1128962 h 1661857"/>
              <a:gd name="connsiteX26" fmla="*/ 1186903 w 6200964"/>
              <a:gd name="connsiteY26" fmla="*/ 1116850 h 1661857"/>
              <a:gd name="connsiteX27" fmla="*/ 1205070 w 6200964"/>
              <a:gd name="connsiteY27" fmla="*/ 1104739 h 1661857"/>
              <a:gd name="connsiteX28" fmla="*/ 1229292 w 6200964"/>
              <a:gd name="connsiteY28" fmla="*/ 1092628 h 1661857"/>
              <a:gd name="connsiteX29" fmla="*/ 1241404 w 6200964"/>
              <a:gd name="connsiteY29" fmla="*/ 1080517 h 1661857"/>
              <a:gd name="connsiteX30" fmla="*/ 1295904 w 6200964"/>
              <a:gd name="connsiteY30" fmla="*/ 1062350 h 1661857"/>
              <a:gd name="connsiteX31" fmla="*/ 1314071 w 6200964"/>
              <a:gd name="connsiteY31" fmla="*/ 1056294 h 1661857"/>
              <a:gd name="connsiteX32" fmla="*/ 1350405 w 6200964"/>
              <a:gd name="connsiteY32" fmla="*/ 1032072 h 1661857"/>
              <a:gd name="connsiteX33" fmla="*/ 1368572 w 6200964"/>
              <a:gd name="connsiteY33" fmla="*/ 1026016 h 1661857"/>
              <a:gd name="connsiteX34" fmla="*/ 1398850 w 6200964"/>
              <a:gd name="connsiteY34" fmla="*/ 1001793 h 1661857"/>
              <a:gd name="connsiteX35" fmla="*/ 1417017 w 6200964"/>
              <a:gd name="connsiteY35" fmla="*/ 989682 h 1661857"/>
              <a:gd name="connsiteX36" fmla="*/ 1435184 w 6200964"/>
              <a:gd name="connsiteY36" fmla="*/ 971515 h 1661857"/>
              <a:gd name="connsiteX37" fmla="*/ 1489684 w 6200964"/>
              <a:gd name="connsiteY37" fmla="*/ 941237 h 1661857"/>
              <a:gd name="connsiteX38" fmla="*/ 1526018 w 6200964"/>
              <a:gd name="connsiteY38" fmla="*/ 917015 h 1661857"/>
              <a:gd name="connsiteX39" fmla="*/ 1538129 w 6200964"/>
              <a:gd name="connsiteY39" fmla="*/ 904903 h 1661857"/>
              <a:gd name="connsiteX40" fmla="*/ 1574463 w 6200964"/>
              <a:gd name="connsiteY40" fmla="*/ 892792 h 1661857"/>
              <a:gd name="connsiteX41" fmla="*/ 1610797 w 6200964"/>
              <a:gd name="connsiteY41" fmla="*/ 880681 h 1661857"/>
              <a:gd name="connsiteX42" fmla="*/ 1665298 w 6200964"/>
              <a:gd name="connsiteY42" fmla="*/ 862514 h 1661857"/>
              <a:gd name="connsiteX43" fmla="*/ 1683465 w 6200964"/>
              <a:gd name="connsiteY43" fmla="*/ 856458 h 1661857"/>
              <a:gd name="connsiteX44" fmla="*/ 1707687 w 6200964"/>
              <a:gd name="connsiteY44" fmla="*/ 850403 h 1661857"/>
              <a:gd name="connsiteX45" fmla="*/ 1737965 w 6200964"/>
              <a:gd name="connsiteY45" fmla="*/ 838291 h 1661857"/>
              <a:gd name="connsiteX46" fmla="*/ 1768243 w 6200964"/>
              <a:gd name="connsiteY46" fmla="*/ 832236 h 1661857"/>
              <a:gd name="connsiteX47" fmla="*/ 1792466 w 6200964"/>
              <a:gd name="connsiteY47" fmla="*/ 826180 h 1661857"/>
              <a:gd name="connsiteX48" fmla="*/ 1810633 w 6200964"/>
              <a:gd name="connsiteY48" fmla="*/ 820125 h 1661857"/>
              <a:gd name="connsiteX49" fmla="*/ 1857853 w 6200964"/>
              <a:gd name="connsiteY49" fmla="*/ 759640 h 1661857"/>
              <a:gd name="connsiteX50" fmla="*/ 1901467 w 6200964"/>
              <a:gd name="connsiteY50" fmla="*/ 789846 h 1661857"/>
              <a:gd name="connsiteX51" fmla="*/ 2004413 w 6200964"/>
              <a:gd name="connsiteY51" fmla="*/ 709970 h 1661857"/>
              <a:gd name="connsiteX52" fmla="*/ 2034691 w 6200964"/>
              <a:gd name="connsiteY52" fmla="*/ 729290 h 1661857"/>
              <a:gd name="connsiteX53" fmla="*/ 2052858 w 6200964"/>
              <a:gd name="connsiteY53" fmla="*/ 711123 h 1661857"/>
              <a:gd name="connsiteX54" fmla="*/ 2089192 w 6200964"/>
              <a:gd name="connsiteY54" fmla="*/ 686901 h 1661857"/>
              <a:gd name="connsiteX55" fmla="*/ 2101303 w 6200964"/>
              <a:gd name="connsiteY55" fmla="*/ 674789 h 1661857"/>
              <a:gd name="connsiteX56" fmla="*/ 2137637 w 6200964"/>
              <a:gd name="connsiteY56" fmla="*/ 662678 h 1661857"/>
              <a:gd name="connsiteX57" fmla="*/ 2173970 w 6200964"/>
              <a:gd name="connsiteY57" fmla="*/ 650567 h 1661857"/>
              <a:gd name="connsiteX58" fmla="*/ 2192137 w 6200964"/>
              <a:gd name="connsiteY58" fmla="*/ 644511 h 1661857"/>
              <a:gd name="connsiteX59" fmla="*/ 2234527 w 6200964"/>
              <a:gd name="connsiteY59" fmla="*/ 632400 h 1661857"/>
              <a:gd name="connsiteX60" fmla="*/ 2258749 w 6200964"/>
              <a:gd name="connsiteY60" fmla="*/ 620289 h 1661857"/>
              <a:gd name="connsiteX61" fmla="*/ 2301139 w 6200964"/>
              <a:gd name="connsiteY61" fmla="*/ 608178 h 1661857"/>
              <a:gd name="connsiteX62" fmla="*/ 2337472 w 6200964"/>
              <a:gd name="connsiteY62" fmla="*/ 596066 h 1661857"/>
              <a:gd name="connsiteX63" fmla="*/ 2355639 w 6200964"/>
              <a:gd name="connsiteY63" fmla="*/ 590011 h 1661857"/>
              <a:gd name="connsiteX64" fmla="*/ 2446474 w 6200964"/>
              <a:gd name="connsiteY64" fmla="*/ 577899 h 1661857"/>
              <a:gd name="connsiteX65" fmla="*/ 2470696 w 6200964"/>
              <a:gd name="connsiteY65" fmla="*/ 571844 h 1661857"/>
              <a:gd name="connsiteX66" fmla="*/ 2549419 w 6200964"/>
              <a:gd name="connsiteY66" fmla="*/ 541566 h 1661857"/>
              <a:gd name="connsiteX67" fmla="*/ 2579698 w 6200964"/>
              <a:gd name="connsiteY67" fmla="*/ 523399 h 1661857"/>
              <a:gd name="connsiteX68" fmla="*/ 2616031 w 6200964"/>
              <a:gd name="connsiteY68" fmla="*/ 511287 h 1661857"/>
              <a:gd name="connsiteX69" fmla="*/ 2640254 w 6200964"/>
              <a:gd name="connsiteY69" fmla="*/ 505232 h 1661857"/>
              <a:gd name="connsiteX70" fmla="*/ 2700810 w 6200964"/>
              <a:gd name="connsiteY70" fmla="*/ 493121 h 1661857"/>
              <a:gd name="connsiteX71" fmla="*/ 2725033 w 6200964"/>
              <a:gd name="connsiteY71" fmla="*/ 487065 h 1661857"/>
              <a:gd name="connsiteX72" fmla="*/ 2943035 w 6200964"/>
              <a:gd name="connsiteY72" fmla="*/ 474954 h 1661857"/>
              <a:gd name="connsiteX73" fmla="*/ 2991480 w 6200964"/>
              <a:gd name="connsiteY73" fmla="*/ 462842 h 1661857"/>
              <a:gd name="connsiteX74" fmla="*/ 3021759 w 6200964"/>
              <a:gd name="connsiteY74" fmla="*/ 456787 h 1661857"/>
              <a:gd name="connsiteX75" fmla="*/ 3058092 w 6200964"/>
              <a:gd name="connsiteY75" fmla="*/ 444676 h 1661857"/>
              <a:gd name="connsiteX76" fmla="*/ 3082315 w 6200964"/>
              <a:gd name="connsiteY76" fmla="*/ 438620 h 1661857"/>
              <a:gd name="connsiteX77" fmla="*/ 3106537 w 6200964"/>
              <a:gd name="connsiteY77" fmla="*/ 426509 h 1661857"/>
              <a:gd name="connsiteX78" fmla="*/ 3130760 w 6200964"/>
              <a:gd name="connsiteY78" fmla="*/ 420453 h 1661857"/>
              <a:gd name="connsiteX79" fmla="*/ 3167094 w 6200964"/>
              <a:gd name="connsiteY79" fmla="*/ 408342 h 1661857"/>
              <a:gd name="connsiteX80" fmla="*/ 3185261 w 6200964"/>
              <a:gd name="connsiteY80" fmla="*/ 396231 h 1661857"/>
              <a:gd name="connsiteX81" fmla="*/ 3239761 w 6200964"/>
              <a:gd name="connsiteY81" fmla="*/ 378064 h 1661857"/>
              <a:gd name="connsiteX82" fmla="*/ 3312429 w 6200964"/>
              <a:gd name="connsiteY82" fmla="*/ 353841 h 1661857"/>
              <a:gd name="connsiteX83" fmla="*/ 3366929 w 6200964"/>
              <a:gd name="connsiteY83" fmla="*/ 335674 h 1661857"/>
              <a:gd name="connsiteX84" fmla="*/ 3385096 w 6200964"/>
              <a:gd name="connsiteY84" fmla="*/ 329619 h 1661857"/>
              <a:gd name="connsiteX85" fmla="*/ 3403263 w 6200964"/>
              <a:gd name="connsiteY85" fmla="*/ 311452 h 1661857"/>
              <a:gd name="connsiteX86" fmla="*/ 3439597 w 6200964"/>
              <a:gd name="connsiteY86" fmla="*/ 299340 h 1661857"/>
              <a:gd name="connsiteX87" fmla="*/ 3481986 w 6200964"/>
              <a:gd name="connsiteY87" fmla="*/ 287229 h 1661857"/>
              <a:gd name="connsiteX88" fmla="*/ 3500153 w 6200964"/>
              <a:gd name="connsiteY88" fmla="*/ 281174 h 1661857"/>
              <a:gd name="connsiteX89" fmla="*/ 3572821 w 6200964"/>
              <a:gd name="connsiteY89" fmla="*/ 275118 h 1661857"/>
              <a:gd name="connsiteX90" fmla="*/ 3699989 w 6200964"/>
              <a:gd name="connsiteY90" fmla="*/ 269062 h 1661857"/>
              <a:gd name="connsiteX91" fmla="*/ 3802935 w 6200964"/>
              <a:gd name="connsiteY91" fmla="*/ 250895 h 1661857"/>
              <a:gd name="connsiteX92" fmla="*/ 3827157 w 6200964"/>
              <a:gd name="connsiteY92" fmla="*/ 244840 h 1661857"/>
              <a:gd name="connsiteX93" fmla="*/ 3857435 w 6200964"/>
              <a:gd name="connsiteY93" fmla="*/ 238784 h 1661857"/>
              <a:gd name="connsiteX94" fmla="*/ 3875602 w 6200964"/>
              <a:gd name="connsiteY94" fmla="*/ 232729 h 1661857"/>
              <a:gd name="connsiteX95" fmla="*/ 4020937 w 6200964"/>
              <a:gd name="connsiteY95" fmla="*/ 214562 h 1661857"/>
              <a:gd name="connsiteX96" fmla="*/ 4166272 w 6200964"/>
              <a:gd name="connsiteY96" fmla="*/ 208506 h 1661857"/>
              <a:gd name="connsiteX97" fmla="*/ 4196551 w 6200964"/>
              <a:gd name="connsiteY97" fmla="*/ 196395 h 1661857"/>
              <a:gd name="connsiteX98" fmla="*/ 4220773 w 6200964"/>
              <a:gd name="connsiteY98" fmla="*/ 178228 h 1661857"/>
              <a:gd name="connsiteX99" fmla="*/ 4251051 w 6200964"/>
              <a:gd name="connsiteY99" fmla="*/ 172172 h 1661857"/>
              <a:gd name="connsiteX100" fmla="*/ 4269218 w 6200964"/>
              <a:gd name="connsiteY100" fmla="*/ 166117 h 1661857"/>
              <a:gd name="connsiteX101" fmla="*/ 4426665 w 6200964"/>
              <a:gd name="connsiteY101" fmla="*/ 160061 h 1661857"/>
              <a:gd name="connsiteX102" fmla="*/ 4487221 w 6200964"/>
              <a:gd name="connsiteY102" fmla="*/ 147950 h 1661857"/>
              <a:gd name="connsiteX103" fmla="*/ 4505388 w 6200964"/>
              <a:gd name="connsiteY103" fmla="*/ 135838 h 1661857"/>
              <a:gd name="connsiteX104" fmla="*/ 4541721 w 6200964"/>
              <a:gd name="connsiteY104" fmla="*/ 123727 h 1661857"/>
              <a:gd name="connsiteX105" fmla="*/ 4559888 w 6200964"/>
              <a:gd name="connsiteY105" fmla="*/ 111616 h 1661857"/>
              <a:gd name="connsiteX106" fmla="*/ 4614389 w 6200964"/>
              <a:gd name="connsiteY106" fmla="*/ 99505 h 1661857"/>
              <a:gd name="connsiteX107" fmla="*/ 4638612 w 6200964"/>
              <a:gd name="connsiteY107" fmla="*/ 93449 h 1661857"/>
              <a:gd name="connsiteX108" fmla="*/ 4687057 w 6200964"/>
              <a:gd name="connsiteY108" fmla="*/ 69227 h 1661857"/>
              <a:gd name="connsiteX109" fmla="*/ 4705223 w 6200964"/>
              <a:gd name="connsiteY109" fmla="*/ 63171 h 1661857"/>
              <a:gd name="connsiteX110" fmla="*/ 4753668 w 6200964"/>
              <a:gd name="connsiteY110" fmla="*/ 38948 h 1661857"/>
              <a:gd name="connsiteX111" fmla="*/ 4796058 w 6200964"/>
              <a:gd name="connsiteY111" fmla="*/ 26837 h 1661857"/>
              <a:gd name="connsiteX112" fmla="*/ 4899004 w 6200964"/>
              <a:gd name="connsiteY112" fmla="*/ 20781 h 1661857"/>
              <a:gd name="connsiteX113" fmla="*/ 5189674 w 6200964"/>
              <a:gd name="connsiteY113" fmla="*/ 14726 h 1661857"/>
              <a:gd name="connsiteX114" fmla="*/ 5371343 w 6200964"/>
              <a:gd name="connsiteY114" fmla="*/ 14726 h 1661857"/>
              <a:gd name="connsiteX115" fmla="*/ 5389510 w 6200964"/>
              <a:gd name="connsiteY115" fmla="*/ 8670 h 1661857"/>
              <a:gd name="connsiteX116" fmla="*/ 5734680 w 6200964"/>
              <a:gd name="connsiteY116" fmla="*/ 14726 h 1661857"/>
              <a:gd name="connsiteX117" fmla="*/ 5807348 w 6200964"/>
              <a:gd name="connsiteY117" fmla="*/ 20781 h 1661857"/>
              <a:gd name="connsiteX118" fmla="*/ 5825515 w 6200964"/>
              <a:gd name="connsiteY118" fmla="*/ 26837 h 1661857"/>
              <a:gd name="connsiteX119" fmla="*/ 5849737 w 6200964"/>
              <a:gd name="connsiteY119" fmla="*/ 32893 h 1661857"/>
              <a:gd name="connsiteX120" fmla="*/ 5867904 w 6200964"/>
              <a:gd name="connsiteY120" fmla="*/ 38948 h 1661857"/>
              <a:gd name="connsiteX121" fmla="*/ 5952683 w 6200964"/>
              <a:gd name="connsiteY121" fmla="*/ 57115 h 1661857"/>
              <a:gd name="connsiteX122" fmla="*/ 6055629 w 6200964"/>
              <a:gd name="connsiteY122" fmla="*/ 45004 h 1661857"/>
              <a:gd name="connsiteX123" fmla="*/ 6104074 w 6200964"/>
              <a:gd name="connsiteY123" fmla="*/ 26837 h 1661857"/>
              <a:gd name="connsiteX124" fmla="*/ 6128296 w 6200964"/>
              <a:gd name="connsiteY124" fmla="*/ 20781 h 1661857"/>
              <a:gd name="connsiteX125" fmla="*/ 6152519 w 6200964"/>
              <a:gd name="connsiteY125" fmla="*/ 8670 h 1661857"/>
              <a:gd name="connsiteX126" fmla="*/ 6200964 w 6200964"/>
              <a:gd name="connsiteY126" fmla="*/ 8670 h 1661857"/>
              <a:gd name="connsiteX0" fmla="*/ 0 w 6200964"/>
              <a:gd name="connsiteY0" fmla="*/ 1661857 h 1661857"/>
              <a:gd name="connsiteX1" fmla="*/ 399671 w 6200964"/>
              <a:gd name="connsiteY1" fmla="*/ 1522578 h 1661857"/>
              <a:gd name="connsiteX2" fmla="*/ 423894 w 6200964"/>
              <a:gd name="connsiteY2" fmla="*/ 1498355 h 1661857"/>
              <a:gd name="connsiteX3" fmla="*/ 496561 w 6200964"/>
              <a:gd name="connsiteY3" fmla="*/ 1474132 h 1661857"/>
              <a:gd name="connsiteX4" fmla="*/ 532895 w 6200964"/>
              <a:gd name="connsiteY4" fmla="*/ 1462021 h 1661857"/>
              <a:gd name="connsiteX5" fmla="*/ 569229 w 6200964"/>
              <a:gd name="connsiteY5" fmla="*/ 1443854 h 1661857"/>
              <a:gd name="connsiteX6" fmla="*/ 587396 w 6200964"/>
              <a:gd name="connsiteY6" fmla="*/ 1431743 h 1661857"/>
              <a:gd name="connsiteX7" fmla="*/ 647952 w 6200964"/>
              <a:gd name="connsiteY7" fmla="*/ 1413576 h 1661857"/>
              <a:gd name="connsiteX8" fmla="*/ 702453 w 6200964"/>
              <a:gd name="connsiteY8" fmla="*/ 1389354 h 1661857"/>
              <a:gd name="connsiteX9" fmla="*/ 720619 w 6200964"/>
              <a:gd name="connsiteY9" fmla="*/ 1383298 h 1661857"/>
              <a:gd name="connsiteX10" fmla="*/ 750898 w 6200964"/>
              <a:gd name="connsiteY10" fmla="*/ 1359076 h 1661857"/>
              <a:gd name="connsiteX11" fmla="*/ 763009 w 6200964"/>
              <a:gd name="connsiteY11" fmla="*/ 1346964 h 1661857"/>
              <a:gd name="connsiteX12" fmla="*/ 799343 w 6200964"/>
              <a:gd name="connsiteY12" fmla="*/ 1322742 h 1661857"/>
              <a:gd name="connsiteX13" fmla="*/ 817510 w 6200964"/>
              <a:gd name="connsiteY13" fmla="*/ 1310631 h 1661857"/>
              <a:gd name="connsiteX14" fmla="*/ 829621 w 6200964"/>
              <a:gd name="connsiteY14" fmla="*/ 1298519 h 1661857"/>
              <a:gd name="connsiteX15" fmla="*/ 847788 w 6200964"/>
              <a:gd name="connsiteY15" fmla="*/ 1292464 h 1661857"/>
              <a:gd name="connsiteX16" fmla="*/ 896233 w 6200964"/>
              <a:gd name="connsiteY16" fmla="*/ 1256130 h 1661857"/>
              <a:gd name="connsiteX17" fmla="*/ 914400 w 6200964"/>
              <a:gd name="connsiteY17" fmla="*/ 1244019 h 1661857"/>
              <a:gd name="connsiteX18" fmla="*/ 944678 w 6200964"/>
              <a:gd name="connsiteY18" fmla="*/ 1213740 h 1661857"/>
              <a:gd name="connsiteX19" fmla="*/ 962845 w 6200964"/>
              <a:gd name="connsiteY19" fmla="*/ 1201629 h 1661857"/>
              <a:gd name="connsiteX20" fmla="*/ 999178 w 6200964"/>
              <a:gd name="connsiteY20" fmla="*/ 1189518 h 1661857"/>
              <a:gd name="connsiteX21" fmla="*/ 1029457 w 6200964"/>
              <a:gd name="connsiteY21" fmla="*/ 1165295 h 1661857"/>
              <a:gd name="connsiteX22" fmla="*/ 1059735 w 6200964"/>
              <a:gd name="connsiteY22" fmla="*/ 1159240 h 1661857"/>
              <a:gd name="connsiteX23" fmla="*/ 1077902 w 6200964"/>
              <a:gd name="connsiteY23" fmla="*/ 1153184 h 1661857"/>
              <a:gd name="connsiteX24" fmla="*/ 1126347 w 6200964"/>
              <a:gd name="connsiteY24" fmla="*/ 1141073 h 1661857"/>
              <a:gd name="connsiteX25" fmla="*/ 1150569 w 6200964"/>
              <a:gd name="connsiteY25" fmla="*/ 1128962 h 1661857"/>
              <a:gd name="connsiteX26" fmla="*/ 1186903 w 6200964"/>
              <a:gd name="connsiteY26" fmla="*/ 1116850 h 1661857"/>
              <a:gd name="connsiteX27" fmla="*/ 1205070 w 6200964"/>
              <a:gd name="connsiteY27" fmla="*/ 1104739 h 1661857"/>
              <a:gd name="connsiteX28" fmla="*/ 1229292 w 6200964"/>
              <a:gd name="connsiteY28" fmla="*/ 1092628 h 1661857"/>
              <a:gd name="connsiteX29" fmla="*/ 1241404 w 6200964"/>
              <a:gd name="connsiteY29" fmla="*/ 1080517 h 1661857"/>
              <a:gd name="connsiteX30" fmla="*/ 1295904 w 6200964"/>
              <a:gd name="connsiteY30" fmla="*/ 1062350 h 1661857"/>
              <a:gd name="connsiteX31" fmla="*/ 1314071 w 6200964"/>
              <a:gd name="connsiteY31" fmla="*/ 1056294 h 1661857"/>
              <a:gd name="connsiteX32" fmla="*/ 1350405 w 6200964"/>
              <a:gd name="connsiteY32" fmla="*/ 1032072 h 1661857"/>
              <a:gd name="connsiteX33" fmla="*/ 1368572 w 6200964"/>
              <a:gd name="connsiteY33" fmla="*/ 1026016 h 1661857"/>
              <a:gd name="connsiteX34" fmla="*/ 1398850 w 6200964"/>
              <a:gd name="connsiteY34" fmla="*/ 1001793 h 1661857"/>
              <a:gd name="connsiteX35" fmla="*/ 1417017 w 6200964"/>
              <a:gd name="connsiteY35" fmla="*/ 989682 h 1661857"/>
              <a:gd name="connsiteX36" fmla="*/ 1435184 w 6200964"/>
              <a:gd name="connsiteY36" fmla="*/ 971515 h 1661857"/>
              <a:gd name="connsiteX37" fmla="*/ 1489684 w 6200964"/>
              <a:gd name="connsiteY37" fmla="*/ 941237 h 1661857"/>
              <a:gd name="connsiteX38" fmla="*/ 1526018 w 6200964"/>
              <a:gd name="connsiteY38" fmla="*/ 917015 h 1661857"/>
              <a:gd name="connsiteX39" fmla="*/ 1538129 w 6200964"/>
              <a:gd name="connsiteY39" fmla="*/ 904903 h 1661857"/>
              <a:gd name="connsiteX40" fmla="*/ 1574463 w 6200964"/>
              <a:gd name="connsiteY40" fmla="*/ 892792 h 1661857"/>
              <a:gd name="connsiteX41" fmla="*/ 1610797 w 6200964"/>
              <a:gd name="connsiteY41" fmla="*/ 880681 h 1661857"/>
              <a:gd name="connsiteX42" fmla="*/ 1665298 w 6200964"/>
              <a:gd name="connsiteY42" fmla="*/ 862514 h 1661857"/>
              <a:gd name="connsiteX43" fmla="*/ 1683465 w 6200964"/>
              <a:gd name="connsiteY43" fmla="*/ 856458 h 1661857"/>
              <a:gd name="connsiteX44" fmla="*/ 1707687 w 6200964"/>
              <a:gd name="connsiteY44" fmla="*/ 850403 h 1661857"/>
              <a:gd name="connsiteX45" fmla="*/ 1737965 w 6200964"/>
              <a:gd name="connsiteY45" fmla="*/ 838291 h 1661857"/>
              <a:gd name="connsiteX46" fmla="*/ 1768243 w 6200964"/>
              <a:gd name="connsiteY46" fmla="*/ 832236 h 1661857"/>
              <a:gd name="connsiteX47" fmla="*/ 1792466 w 6200964"/>
              <a:gd name="connsiteY47" fmla="*/ 826180 h 1661857"/>
              <a:gd name="connsiteX48" fmla="*/ 1810633 w 6200964"/>
              <a:gd name="connsiteY48" fmla="*/ 820125 h 1661857"/>
              <a:gd name="connsiteX49" fmla="*/ 1857853 w 6200964"/>
              <a:gd name="connsiteY49" fmla="*/ 759640 h 1661857"/>
              <a:gd name="connsiteX50" fmla="*/ 2004413 w 6200964"/>
              <a:gd name="connsiteY50" fmla="*/ 709970 h 1661857"/>
              <a:gd name="connsiteX51" fmla="*/ 2034691 w 6200964"/>
              <a:gd name="connsiteY51" fmla="*/ 729290 h 1661857"/>
              <a:gd name="connsiteX52" fmla="*/ 2052858 w 6200964"/>
              <a:gd name="connsiteY52" fmla="*/ 711123 h 1661857"/>
              <a:gd name="connsiteX53" fmla="*/ 2089192 w 6200964"/>
              <a:gd name="connsiteY53" fmla="*/ 686901 h 1661857"/>
              <a:gd name="connsiteX54" fmla="*/ 2101303 w 6200964"/>
              <a:gd name="connsiteY54" fmla="*/ 674789 h 1661857"/>
              <a:gd name="connsiteX55" fmla="*/ 2137637 w 6200964"/>
              <a:gd name="connsiteY55" fmla="*/ 662678 h 1661857"/>
              <a:gd name="connsiteX56" fmla="*/ 2173970 w 6200964"/>
              <a:gd name="connsiteY56" fmla="*/ 650567 h 1661857"/>
              <a:gd name="connsiteX57" fmla="*/ 2192137 w 6200964"/>
              <a:gd name="connsiteY57" fmla="*/ 644511 h 1661857"/>
              <a:gd name="connsiteX58" fmla="*/ 2234527 w 6200964"/>
              <a:gd name="connsiteY58" fmla="*/ 632400 h 1661857"/>
              <a:gd name="connsiteX59" fmla="*/ 2258749 w 6200964"/>
              <a:gd name="connsiteY59" fmla="*/ 620289 h 1661857"/>
              <a:gd name="connsiteX60" fmla="*/ 2301139 w 6200964"/>
              <a:gd name="connsiteY60" fmla="*/ 608178 h 1661857"/>
              <a:gd name="connsiteX61" fmla="*/ 2337472 w 6200964"/>
              <a:gd name="connsiteY61" fmla="*/ 596066 h 1661857"/>
              <a:gd name="connsiteX62" fmla="*/ 2355639 w 6200964"/>
              <a:gd name="connsiteY62" fmla="*/ 590011 h 1661857"/>
              <a:gd name="connsiteX63" fmla="*/ 2446474 w 6200964"/>
              <a:gd name="connsiteY63" fmla="*/ 577899 h 1661857"/>
              <a:gd name="connsiteX64" fmla="*/ 2470696 w 6200964"/>
              <a:gd name="connsiteY64" fmla="*/ 571844 h 1661857"/>
              <a:gd name="connsiteX65" fmla="*/ 2549419 w 6200964"/>
              <a:gd name="connsiteY65" fmla="*/ 541566 h 1661857"/>
              <a:gd name="connsiteX66" fmla="*/ 2579698 w 6200964"/>
              <a:gd name="connsiteY66" fmla="*/ 523399 h 1661857"/>
              <a:gd name="connsiteX67" fmla="*/ 2616031 w 6200964"/>
              <a:gd name="connsiteY67" fmla="*/ 511287 h 1661857"/>
              <a:gd name="connsiteX68" fmla="*/ 2640254 w 6200964"/>
              <a:gd name="connsiteY68" fmla="*/ 505232 h 1661857"/>
              <a:gd name="connsiteX69" fmla="*/ 2700810 w 6200964"/>
              <a:gd name="connsiteY69" fmla="*/ 493121 h 1661857"/>
              <a:gd name="connsiteX70" fmla="*/ 2725033 w 6200964"/>
              <a:gd name="connsiteY70" fmla="*/ 487065 h 1661857"/>
              <a:gd name="connsiteX71" fmla="*/ 2943035 w 6200964"/>
              <a:gd name="connsiteY71" fmla="*/ 474954 h 1661857"/>
              <a:gd name="connsiteX72" fmla="*/ 2991480 w 6200964"/>
              <a:gd name="connsiteY72" fmla="*/ 462842 h 1661857"/>
              <a:gd name="connsiteX73" fmla="*/ 3021759 w 6200964"/>
              <a:gd name="connsiteY73" fmla="*/ 456787 h 1661857"/>
              <a:gd name="connsiteX74" fmla="*/ 3058092 w 6200964"/>
              <a:gd name="connsiteY74" fmla="*/ 444676 h 1661857"/>
              <a:gd name="connsiteX75" fmla="*/ 3082315 w 6200964"/>
              <a:gd name="connsiteY75" fmla="*/ 438620 h 1661857"/>
              <a:gd name="connsiteX76" fmla="*/ 3106537 w 6200964"/>
              <a:gd name="connsiteY76" fmla="*/ 426509 h 1661857"/>
              <a:gd name="connsiteX77" fmla="*/ 3130760 w 6200964"/>
              <a:gd name="connsiteY77" fmla="*/ 420453 h 1661857"/>
              <a:gd name="connsiteX78" fmla="*/ 3167094 w 6200964"/>
              <a:gd name="connsiteY78" fmla="*/ 408342 h 1661857"/>
              <a:gd name="connsiteX79" fmla="*/ 3185261 w 6200964"/>
              <a:gd name="connsiteY79" fmla="*/ 396231 h 1661857"/>
              <a:gd name="connsiteX80" fmla="*/ 3239761 w 6200964"/>
              <a:gd name="connsiteY80" fmla="*/ 378064 h 1661857"/>
              <a:gd name="connsiteX81" fmla="*/ 3312429 w 6200964"/>
              <a:gd name="connsiteY81" fmla="*/ 353841 h 1661857"/>
              <a:gd name="connsiteX82" fmla="*/ 3366929 w 6200964"/>
              <a:gd name="connsiteY82" fmla="*/ 335674 h 1661857"/>
              <a:gd name="connsiteX83" fmla="*/ 3385096 w 6200964"/>
              <a:gd name="connsiteY83" fmla="*/ 329619 h 1661857"/>
              <a:gd name="connsiteX84" fmla="*/ 3403263 w 6200964"/>
              <a:gd name="connsiteY84" fmla="*/ 311452 h 1661857"/>
              <a:gd name="connsiteX85" fmla="*/ 3439597 w 6200964"/>
              <a:gd name="connsiteY85" fmla="*/ 299340 h 1661857"/>
              <a:gd name="connsiteX86" fmla="*/ 3481986 w 6200964"/>
              <a:gd name="connsiteY86" fmla="*/ 287229 h 1661857"/>
              <a:gd name="connsiteX87" fmla="*/ 3500153 w 6200964"/>
              <a:gd name="connsiteY87" fmla="*/ 281174 h 1661857"/>
              <a:gd name="connsiteX88" fmla="*/ 3572821 w 6200964"/>
              <a:gd name="connsiteY88" fmla="*/ 275118 h 1661857"/>
              <a:gd name="connsiteX89" fmla="*/ 3699989 w 6200964"/>
              <a:gd name="connsiteY89" fmla="*/ 269062 h 1661857"/>
              <a:gd name="connsiteX90" fmla="*/ 3802935 w 6200964"/>
              <a:gd name="connsiteY90" fmla="*/ 250895 h 1661857"/>
              <a:gd name="connsiteX91" fmla="*/ 3827157 w 6200964"/>
              <a:gd name="connsiteY91" fmla="*/ 244840 h 1661857"/>
              <a:gd name="connsiteX92" fmla="*/ 3857435 w 6200964"/>
              <a:gd name="connsiteY92" fmla="*/ 238784 h 1661857"/>
              <a:gd name="connsiteX93" fmla="*/ 3875602 w 6200964"/>
              <a:gd name="connsiteY93" fmla="*/ 232729 h 1661857"/>
              <a:gd name="connsiteX94" fmla="*/ 4020937 w 6200964"/>
              <a:gd name="connsiteY94" fmla="*/ 214562 h 1661857"/>
              <a:gd name="connsiteX95" fmla="*/ 4166272 w 6200964"/>
              <a:gd name="connsiteY95" fmla="*/ 208506 h 1661857"/>
              <a:gd name="connsiteX96" fmla="*/ 4196551 w 6200964"/>
              <a:gd name="connsiteY96" fmla="*/ 196395 h 1661857"/>
              <a:gd name="connsiteX97" fmla="*/ 4220773 w 6200964"/>
              <a:gd name="connsiteY97" fmla="*/ 178228 h 1661857"/>
              <a:gd name="connsiteX98" fmla="*/ 4251051 w 6200964"/>
              <a:gd name="connsiteY98" fmla="*/ 172172 h 1661857"/>
              <a:gd name="connsiteX99" fmla="*/ 4269218 w 6200964"/>
              <a:gd name="connsiteY99" fmla="*/ 166117 h 1661857"/>
              <a:gd name="connsiteX100" fmla="*/ 4426665 w 6200964"/>
              <a:gd name="connsiteY100" fmla="*/ 160061 h 1661857"/>
              <a:gd name="connsiteX101" fmla="*/ 4487221 w 6200964"/>
              <a:gd name="connsiteY101" fmla="*/ 147950 h 1661857"/>
              <a:gd name="connsiteX102" fmla="*/ 4505388 w 6200964"/>
              <a:gd name="connsiteY102" fmla="*/ 135838 h 1661857"/>
              <a:gd name="connsiteX103" fmla="*/ 4541721 w 6200964"/>
              <a:gd name="connsiteY103" fmla="*/ 123727 h 1661857"/>
              <a:gd name="connsiteX104" fmla="*/ 4559888 w 6200964"/>
              <a:gd name="connsiteY104" fmla="*/ 111616 h 1661857"/>
              <a:gd name="connsiteX105" fmla="*/ 4614389 w 6200964"/>
              <a:gd name="connsiteY105" fmla="*/ 99505 h 1661857"/>
              <a:gd name="connsiteX106" fmla="*/ 4638612 w 6200964"/>
              <a:gd name="connsiteY106" fmla="*/ 93449 h 1661857"/>
              <a:gd name="connsiteX107" fmla="*/ 4687057 w 6200964"/>
              <a:gd name="connsiteY107" fmla="*/ 69227 h 1661857"/>
              <a:gd name="connsiteX108" fmla="*/ 4705223 w 6200964"/>
              <a:gd name="connsiteY108" fmla="*/ 63171 h 1661857"/>
              <a:gd name="connsiteX109" fmla="*/ 4753668 w 6200964"/>
              <a:gd name="connsiteY109" fmla="*/ 38948 h 1661857"/>
              <a:gd name="connsiteX110" fmla="*/ 4796058 w 6200964"/>
              <a:gd name="connsiteY110" fmla="*/ 26837 h 1661857"/>
              <a:gd name="connsiteX111" fmla="*/ 4899004 w 6200964"/>
              <a:gd name="connsiteY111" fmla="*/ 20781 h 1661857"/>
              <a:gd name="connsiteX112" fmla="*/ 5189674 w 6200964"/>
              <a:gd name="connsiteY112" fmla="*/ 14726 h 1661857"/>
              <a:gd name="connsiteX113" fmla="*/ 5371343 w 6200964"/>
              <a:gd name="connsiteY113" fmla="*/ 14726 h 1661857"/>
              <a:gd name="connsiteX114" fmla="*/ 5389510 w 6200964"/>
              <a:gd name="connsiteY114" fmla="*/ 8670 h 1661857"/>
              <a:gd name="connsiteX115" fmla="*/ 5734680 w 6200964"/>
              <a:gd name="connsiteY115" fmla="*/ 14726 h 1661857"/>
              <a:gd name="connsiteX116" fmla="*/ 5807348 w 6200964"/>
              <a:gd name="connsiteY116" fmla="*/ 20781 h 1661857"/>
              <a:gd name="connsiteX117" fmla="*/ 5825515 w 6200964"/>
              <a:gd name="connsiteY117" fmla="*/ 26837 h 1661857"/>
              <a:gd name="connsiteX118" fmla="*/ 5849737 w 6200964"/>
              <a:gd name="connsiteY118" fmla="*/ 32893 h 1661857"/>
              <a:gd name="connsiteX119" fmla="*/ 5867904 w 6200964"/>
              <a:gd name="connsiteY119" fmla="*/ 38948 h 1661857"/>
              <a:gd name="connsiteX120" fmla="*/ 5952683 w 6200964"/>
              <a:gd name="connsiteY120" fmla="*/ 57115 h 1661857"/>
              <a:gd name="connsiteX121" fmla="*/ 6055629 w 6200964"/>
              <a:gd name="connsiteY121" fmla="*/ 45004 h 1661857"/>
              <a:gd name="connsiteX122" fmla="*/ 6104074 w 6200964"/>
              <a:gd name="connsiteY122" fmla="*/ 26837 h 1661857"/>
              <a:gd name="connsiteX123" fmla="*/ 6128296 w 6200964"/>
              <a:gd name="connsiteY123" fmla="*/ 20781 h 1661857"/>
              <a:gd name="connsiteX124" fmla="*/ 6152519 w 6200964"/>
              <a:gd name="connsiteY124" fmla="*/ 8670 h 1661857"/>
              <a:gd name="connsiteX125" fmla="*/ 6200964 w 6200964"/>
              <a:gd name="connsiteY125" fmla="*/ 8670 h 1661857"/>
              <a:gd name="connsiteX0" fmla="*/ 0 w 6200964"/>
              <a:gd name="connsiteY0" fmla="*/ 1661857 h 1661857"/>
              <a:gd name="connsiteX1" fmla="*/ 399671 w 6200964"/>
              <a:gd name="connsiteY1" fmla="*/ 1522578 h 1661857"/>
              <a:gd name="connsiteX2" fmla="*/ 423894 w 6200964"/>
              <a:gd name="connsiteY2" fmla="*/ 1498355 h 1661857"/>
              <a:gd name="connsiteX3" fmla="*/ 496561 w 6200964"/>
              <a:gd name="connsiteY3" fmla="*/ 1474132 h 1661857"/>
              <a:gd name="connsiteX4" fmla="*/ 532895 w 6200964"/>
              <a:gd name="connsiteY4" fmla="*/ 1462021 h 1661857"/>
              <a:gd name="connsiteX5" fmla="*/ 569229 w 6200964"/>
              <a:gd name="connsiteY5" fmla="*/ 1443854 h 1661857"/>
              <a:gd name="connsiteX6" fmla="*/ 587396 w 6200964"/>
              <a:gd name="connsiteY6" fmla="*/ 1431743 h 1661857"/>
              <a:gd name="connsiteX7" fmla="*/ 647952 w 6200964"/>
              <a:gd name="connsiteY7" fmla="*/ 1413576 h 1661857"/>
              <a:gd name="connsiteX8" fmla="*/ 702453 w 6200964"/>
              <a:gd name="connsiteY8" fmla="*/ 1389354 h 1661857"/>
              <a:gd name="connsiteX9" fmla="*/ 720619 w 6200964"/>
              <a:gd name="connsiteY9" fmla="*/ 1383298 h 1661857"/>
              <a:gd name="connsiteX10" fmla="*/ 750898 w 6200964"/>
              <a:gd name="connsiteY10" fmla="*/ 1359076 h 1661857"/>
              <a:gd name="connsiteX11" fmla="*/ 763009 w 6200964"/>
              <a:gd name="connsiteY11" fmla="*/ 1346964 h 1661857"/>
              <a:gd name="connsiteX12" fmla="*/ 799343 w 6200964"/>
              <a:gd name="connsiteY12" fmla="*/ 1322742 h 1661857"/>
              <a:gd name="connsiteX13" fmla="*/ 817510 w 6200964"/>
              <a:gd name="connsiteY13" fmla="*/ 1310631 h 1661857"/>
              <a:gd name="connsiteX14" fmla="*/ 829621 w 6200964"/>
              <a:gd name="connsiteY14" fmla="*/ 1298519 h 1661857"/>
              <a:gd name="connsiteX15" fmla="*/ 847788 w 6200964"/>
              <a:gd name="connsiteY15" fmla="*/ 1292464 h 1661857"/>
              <a:gd name="connsiteX16" fmla="*/ 896233 w 6200964"/>
              <a:gd name="connsiteY16" fmla="*/ 1256130 h 1661857"/>
              <a:gd name="connsiteX17" fmla="*/ 914400 w 6200964"/>
              <a:gd name="connsiteY17" fmla="*/ 1244019 h 1661857"/>
              <a:gd name="connsiteX18" fmla="*/ 944678 w 6200964"/>
              <a:gd name="connsiteY18" fmla="*/ 1213740 h 1661857"/>
              <a:gd name="connsiteX19" fmla="*/ 962845 w 6200964"/>
              <a:gd name="connsiteY19" fmla="*/ 1201629 h 1661857"/>
              <a:gd name="connsiteX20" fmla="*/ 999178 w 6200964"/>
              <a:gd name="connsiteY20" fmla="*/ 1189518 h 1661857"/>
              <a:gd name="connsiteX21" fmla="*/ 1029457 w 6200964"/>
              <a:gd name="connsiteY21" fmla="*/ 1165295 h 1661857"/>
              <a:gd name="connsiteX22" fmla="*/ 1059735 w 6200964"/>
              <a:gd name="connsiteY22" fmla="*/ 1159240 h 1661857"/>
              <a:gd name="connsiteX23" fmla="*/ 1077902 w 6200964"/>
              <a:gd name="connsiteY23" fmla="*/ 1153184 h 1661857"/>
              <a:gd name="connsiteX24" fmla="*/ 1126347 w 6200964"/>
              <a:gd name="connsiteY24" fmla="*/ 1141073 h 1661857"/>
              <a:gd name="connsiteX25" fmla="*/ 1150569 w 6200964"/>
              <a:gd name="connsiteY25" fmla="*/ 1128962 h 1661857"/>
              <a:gd name="connsiteX26" fmla="*/ 1186903 w 6200964"/>
              <a:gd name="connsiteY26" fmla="*/ 1116850 h 1661857"/>
              <a:gd name="connsiteX27" fmla="*/ 1205070 w 6200964"/>
              <a:gd name="connsiteY27" fmla="*/ 1104739 h 1661857"/>
              <a:gd name="connsiteX28" fmla="*/ 1229292 w 6200964"/>
              <a:gd name="connsiteY28" fmla="*/ 1092628 h 1661857"/>
              <a:gd name="connsiteX29" fmla="*/ 1241404 w 6200964"/>
              <a:gd name="connsiteY29" fmla="*/ 1080517 h 1661857"/>
              <a:gd name="connsiteX30" fmla="*/ 1295904 w 6200964"/>
              <a:gd name="connsiteY30" fmla="*/ 1062350 h 1661857"/>
              <a:gd name="connsiteX31" fmla="*/ 1314071 w 6200964"/>
              <a:gd name="connsiteY31" fmla="*/ 1056294 h 1661857"/>
              <a:gd name="connsiteX32" fmla="*/ 1350405 w 6200964"/>
              <a:gd name="connsiteY32" fmla="*/ 1032072 h 1661857"/>
              <a:gd name="connsiteX33" fmla="*/ 1368572 w 6200964"/>
              <a:gd name="connsiteY33" fmla="*/ 1026016 h 1661857"/>
              <a:gd name="connsiteX34" fmla="*/ 1398850 w 6200964"/>
              <a:gd name="connsiteY34" fmla="*/ 1001793 h 1661857"/>
              <a:gd name="connsiteX35" fmla="*/ 1417017 w 6200964"/>
              <a:gd name="connsiteY35" fmla="*/ 989682 h 1661857"/>
              <a:gd name="connsiteX36" fmla="*/ 1435184 w 6200964"/>
              <a:gd name="connsiteY36" fmla="*/ 971515 h 1661857"/>
              <a:gd name="connsiteX37" fmla="*/ 1489684 w 6200964"/>
              <a:gd name="connsiteY37" fmla="*/ 941237 h 1661857"/>
              <a:gd name="connsiteX38" fmla="*/ 1526018 w 6200964"/>
              <a:gd name="connsiteY38" fmla="*/ 917015 h 1661857"/>
              <a:gd name="connsiteX39" fmla="*/ 1538129 w 6200964"/>
              <a:gd name="connsiteY39" fmla="*/ 904903 h 1661857"/>
              <a:gd name="connsiteX40" fmla="*/ 1574463 w 6200964"/>
              <a:gd name="connsiteY40" fmla="*/ 892792 h 1661857"/>
              <a:gd name="connsiteX41" fmla="*/ 1610797 w 6200964"/>
              <a:gd name="connsiteY41" fmla="*/ 880681 h 1661857"/>
              <a:gd name="connsiteX42" fmla="*/ 1665298 w 6200964"/>
              <a:gd name="connsiteY42" fmla="*/ 862514 h 1661857"/>
              <a:gd name="connsiteX43" fmla="*/ 1683465 w 6200964"/>
              <a:gd name="connsiteY43" fmla="*/ 856458 h 1661857"/>
              <a:gd name="connsiteX44" fmla="*/ 1707687 w 6200964"/>
              <a:gd name="connsiteY44" fmla="*/ 850403 h 1661857"/>
              <a:gd name="connsiteX45" fmla="*/ 1737965 w 6200964"/>
              <a:gd name="connsiteY45" fmla="*/ 838291 h 1661857"/>
              <a:gd name="connsiteX46" fmla="*/ 1768243 w 6200964"/>
              <a:gd name="connsiteY46" fmla="*/ 832236 h 1661857"/>
              <a:gd name="connsiteX47" fmla="*/ 1792466 w 6200964"/>
              <a:gd name="connsiteY47" fmla="*/ 826180 h 1661857"/>
              <a:gd name="connsiteX48" fmla="*/ 1857853 w 6200964"/>
              <a:gd name="connsiteY48" fmla="*/ 759640 h 1661857"/>
              <a:gd name="connsiteX49" fmla="*/ 2004413 w 6200964"/>
              <a:gd name="connsiteY49" fmla="*/ 709970 h 1661857"/>
              <a:gd name="connsiteX50" fmla="*/ 2034691 w 6200964"/>
              <a:gd name="connsiteY50" fmla="*/ 729290 h 1661857"/>
              <a:gd name="connsiteX51" fmla="*/ 2052858 w 6200964"/>
              <a:gd name="connsiteY51" fmla="*/ 711123 h 1661857"/>
              <a:gd name="connsiteX52" fmla="*/ 2089192 w 6200964"/>
              <a:gd name="connsiteY52" fmla="*/ 686901 h 1661857"/>
              <a:gd name="connsiteX53" fmla="*/ 2101303 w 6200964"/>
              <a:gd name="connsiteY53" fmla="*/ 674789 h 1661857"/>
              <a:gd name="connsiteX54" fmla="*/ 2137637 w 6200964"/>
              <a:gd name="connsiteY54" fmla="*/ 662678 h 1661857"/>
              <a:gd name="connsiteX55" fmla="*/ 2173970 w 6200964"/>
              <a:gd name="connsiteY55" fmla="*/ 650567 h 1661857"/>
              <a:gd name="connsiteX56" fmla="*/ 2192137 w 6200964"/>
              <a:gd name="connsiteY56" fmla="*/ 644511 h 1661857"/>
              <a:gd name="connsiteX57" fmla="*/ 2234527 w 6200964"/>
              <a:gd name="connsiteY57" fmla="*/ 632400 h 1661857"/>
              <a:gd name="connsiteX58" fmla="*/ 2258749 w 6200964"/>
              <a:gd name="connsiteY58" fmla="*/ 620289 h 1661857"/>
              <a:gd name="connsiteX59" fmla="*/ 2301139 w 6200964"/>
              <a:gd name="connsiteY59" fmla="*/ 608178 h 1661857"/>
              <a:gd name="connsiteX60" fmla="*/ 2337472 w 6200964"/>
              <a:gd name="connsiteY60" fmla="*/ 596066 h 1661857"/>
              <a:gd name="connsiteX61" fmla="*/ 2355639 w 6200964"/>
              <a:gd name="connsiteY61" fmla="*/ 590011 h 1661857"/>
              <a:gd name="connsiteX62" fmla="*/ 2446474 w 6200964"/>
              <a:gd name="connsiteY62" fmla="*/ 577899 h 1661857"/>
              <a:gd name="connsiteX63" fmla="*/ 2470696 w 6200964"/>
              <a:gd name="connsiteY63" fmla="*/ 571844 h 1661857"/>
              <a:gd name="connsiteX64" fmla="*/ 2549419 w 6200964"/>
              <a:gd name="connsiteY64" fmla="*/ 541566 h 1661857"/>
              <a:gd name="connsiteX65" fmla="*/ 2579698 w 6200964"/>
              <a:gd name="connsiteY65" fmla="*/ 523399 h 1661857"/>
              <a:gd name="connsiteX66" fmla="*/ 2616031 w 6200964"/>
              <a:gd name="connsiteY66" fmla="*/ 511287 h 1661857"/>
              <a:gd name="connsiteX67" fmla="*/ 2640254 w 6200964"/>
              <a:gd name="connsiteY67" fmla="*/ 505232 h 1661857"/>
              <a:gd name="connsiteX68" fmla="*/ 2700810 w 6200964"/>
              <a:gd name="connsiteY68" fmla="*/ 493121 h 1661857"/>
              <a:gd name="connsiteX69" fmla="*/ 2725033 w 6200964"/>
              <a:gd name="connsiteY69" fmla="*/ 487065 h 1661857"/>
              <a:gd name="connsiteX70" fmla="*/ 2943035 w 6200964"/>
              <a:gd name="connsiteY70" fmla="*/ 474954 h 1661857"/>
              <a:gd name="connsiteX71" fmla="*/ 2991480 w 6200964"/>
              <a:gd name="connsiteY71" fmla="*/ 462842 h 1661857"/>
              <a:gd name="connsiteX72" fmla="*/ 3021759 w 6200964"/>
              <a:gd name="connsiteY72" fmla="*/ 456787 h 1661857"/>
              <a:gd name="connsiteX73" fmla="*/ 3058092 w 6200964"/>
              <a:gd name="connsiteY73" fmla="*/ 444676 h 1661857"/>
              <a:gd name="connsiteX74" fmla="*/ 3082315 w 6200964"/>
              <a:gd name="connsiteY74" fmla="*/ 438620 h 1661857"/>
              <a:gd name="connsiteX75" fmla="*/ 3106537 w 6200964"/>
              <a:gd name="connsiteY75" fmla="*/ 426509 h 1661857"/>
              <a:gd name="connsiteX76" fmla="*/ 3130760 w 6200964"/>
              <a:gd name="connsiteY76" fmla="*/ 420453 h 1661857"/>
              <a:gd name="connsiteX77" fmla="*/ 3167094 w 6200964"/>
              <a:gd name="connsiteY77" fmla="*/ 408342 h 1661857"/>
              <a:gd name="connsiteX78" fmla="*/ 3185261 w 6200964"/>
              <a:gd name="connsiteY78" fmla="*/ 396231 h 1661857"/>
              <a:gd name="connsiteX79" fmla="*/ 3239761 w 6200964"/>
              <a:gd name="connsiteY79" fmla="*/ 378064 h 1661857"/>
              <a:gd name="connsiteX80" fmla="*/ 3312429 w 6200964"/>
              <a:gd name="connsiteY80" fmla="*/ 353841 h 1661857"/>
              <a:gd name="connsiteX81" fmla="*/ 3366929 w 6200964"/>
              <a:gd name="connsiteY81" fmla="*/ 335674 h 1661857"/>
              <a:gd name="connsiteX82" fmla="*/ 3385096 w 6200964"/>
              <a:gd name="connsiteY82" fmla="*/ 329619 h 1661857"/>
              <a:gd name="connsiteX83" fmla="*/ 3403263 w 6200964"/>
              <a:gd name="connsiteY83" fmla="*/ 311452 h 1661857"/>
              <a:gd name="connsiteX84" fmla="*/ 3439597 w 6200964"/>
              <a:gd name="connsiteY84" fmla="*/ 299340 h 1661857"/>
              <a:gd name="connsiteX85" fmla="*/ 3481986 w 6200964"/>
              <a:gd name="connsiteY85" fmla="*/ 287229 h 1661857"/>
              <a:gd name="connsiteX86" fmla="*/ 3500153 w 6200964"/>
              <a:gd name="connsiteY86" fmla="*/ 281174 h 1661857"/>
              <a:gd name="connsiteX87" fmla="*/ 3572821 w 6200964"/>
              <a:gd name="connsiteY87" fmla="*/ 275118 h 1661857"/>
              <a:gd name="connsiteX88" fmla="*/ 3699989 w 6200964"/>
              <a:gd name="connsiteY88" fmla="*/ 269062 h 1661857"/>
              <a:gd name="connsiteX89" fmla="*/ 3802935 w 6200964"/>
              <a:gd name="connsiteY89" fmla="*/ 250895 h 1661857"/>
              <a:gd name="connsiteX90" fmla="*/ 3827157 w 6200964"/>
              <a:gd name="connsiteY90" fmla="*/ 244840 h 1661857"/>
              <a:gd name="connsiteX91" fmla="*/ 3857435 w 6200964"/>
              <a:gd name="connsiteY91" fmla="*/ 238784 h 1661857"/>
              <a:gd name="connsiteX92" fmla="*/ 3875602 w 6200964"/>
              <a:gd name="connsiteY92" fmla="*/ 232729 h 1661857"/>
              <a:gd name="connsiteX93" fmla="*/ 4020937 w 6200964"/>
              <a:gd name="connsiteY93" fmla="*/ 214562 h 1661857"/>
              <a:gd name="connsiteX94" fmla="*/ 4166272 w 6200964"/>
              <a:gd name="connsiteY94" fmla="*/ 208506 h 1661857"/>
              <a:gd name="connsiteX95" fmla="*/ 4196551 w 6200964"/>
              <a:gd name="connsiteY95" fmla="*/ 196395 h 1661857"/>
              <a:gd name="connsiteX96" fmla="*/ 4220773 w 6200964"/>
              <a:gd name="connsiteY96" fmla="*/ 178228 h 1661857"/>
              <a:gd name="connsiteX97" fmla="*/ 4251051 w 6200964"/>
              <a:gd name="connsiteY97" fmla="*/ 172172 h 1661857"/>
              <a:gd name="connsiteX98" fmla="*/ 4269218 w 6200964"/>
              <a:gd name="connsiteY98" fmla="*/ 166117 h 1661857"/>
              <a:gd name="connsiteX99" fmla="*/ 4426665 w 6200964"/>
              <a:gd name="connsiteY99" fmla="*/ 160061 h 1661857"/>
              <a:gd name="connsiteX100" fmla="*/ 4487221 w 6200964"/>
              <a:gd name="connsiteY100" fmla="*/ 147950 h 1661857"/>
              <a:gd name="connsiteX101" fmla="*/ 4505388 w 6200964"/>
              <a:gd name="connsiteY101" fmla="*/ 135838 h 1661857"/>
              <a:gd name="connsiteX102" fmla="*/ 4541721 w 6200964"/>
              <a:gd name="connsiteY102" fmla="*/ 123727 h 1661857"/>
              <a:gd name="connsiteX103" fmla="*/ 4559888 w 6200964"/>
              <a:gd name="connsiteY103" fmla="*/ 111616 h 1661857"/>
              <a:gd name="connsiteX104" fmla="*/ 4614389 w 6200964"/>
              <a:gd name="connsiteY104" fmla="*/ 99505 h 1661857"/>
              <a:gd name="connsiteX105" fmla="*/ 4638612 w 6200964"/>
              <a:gd name="connsiteY105" fmla="*/ 93449 h 1661857"/>
              <a:gd name="connsiteX106" fmla="*/ 4687057 w 6200964"/>
              <a:gd name="connsiteY106" fmla="*/ 69227 h 1661857"/>
              <a:gd name="connsiteX107" fmla="*/ 4705223 w 6200964"/>
              <a:gd name="connsiteY107" fmla="*/ 63171 h 1661857"/>
              <a:gd name="connsiteX108" fmla="*/ 4753668 w 6200964"/>
              <a:gd name="connsiteY108" fmla="*/ 38948 h 1661857"/>
              <a:gd name="connsiteX109" fmla="*/ 4796058 w 6200964"/>
              <a:gd name="connsiteY109" fmla="*/ 26837 h 1661857"/>
              <a:gd name="connsiteX110" fmla="*/ 4899004 w 6200964"/>
              <a:gd name="connsiteY110" fmla="*/ 20781 h 1661857"/>
              <a:gd name="connsiteX111" fmla="*/ 5189674 w 6200964"/>
              <a:gd name="connsiteY111" fmla="*/ 14726 h 1661857"/>
              <a:gd name="connsiteX112" fmla="*/ 5371343 w 6200964"/>
              <a:gd name="connsiteY112" fmla="*/ 14726 h 1661857"/>
              <a:gd name="connsiteX113" fmla="*/ 5389510 w 6200964"/>
              <a:gd name="connsiteY113" fmla="*/ 8670 h 1661857"/>
              <a:gd name="connsiteX114" fmla="*/ 5734680 w 6200964"/>
              <a:gd name="connsiteY114" fmla="*/ 14726 h 1661857"/>
              <a:gd name="connsiteX115" fmla="*/ 5807348 w 6200964"/>
              <a:gd name="connsiteY115" fmla="*/ 20781 h 1661857"/>
              <a:gd name="connsiteX116" fmla="*/ 5825515 w 6200964"/>
              <a:gd name="connsiteY116" fmla="*/ 26837 h 1661857"/>
              <a:gd name="connsiteX117" fmla="*/ 5849737 w 6200964"/>
              <a:gd name="connsiteY117" fmla="*/ 32893 h 1661857"/>
              <a:gd name="connsiteX118" fmla="*/ 5867904 w 6200964"/>
              <a:gd name="connsiteY118" fmla="*/ 38948 h 1661857"/>
              <a:gd name="connsiteX119" fmla="*/ 5952683 w 6200964"/>
              <a:gd name="connsiteY119" fmla="*/ 57115 h 1661857"/>
              <a:gd name="connsiteX120" fmla="*/ 6055629 w 6200964"/>
              <a:gd name="connsiteY120" fmla="*/ 45004 h 1661857"/>
              <a:gd name="connsiteX121" fmla="*/ 6104074 w 6200964"/>
              <a:gd name="connsiteY121" fmla="*/ 26837 h 1661857"/>
              <a:gd name="connsiteX122" fmla="*/ 6128296 w 6200964"/>
              <a:gd name="connsiteY122" fmla="*/ 20781 h 1661857"/>
              <a:gd name="connsiteX123" fmla="*/ 6152519 w 6200964"/>
              <a:gd name="connsiteY123" fmla="*/ 8670 h 1661857"/>
              <a:gd name="connsiteX124" fmla="*/ 6200964 w 6200964"/>
              <a:gd name="connsiteY124" fmla="*/ 8670 h 166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6200964" h="1661857">
                <a:moveTo>
                  <a:pt x="0" y="1661857"/>
                </a:moveTo>
                <a:cubicBezTo>
                  <a:pt x="133224" y="1615431"/>
                  <a:pt x="268042" y="1573349"/>
                  <a:pt x="399671" y="1522578"/>
                </a:cubicBezTo>
                <a:cubicBezTo>
                  <a:pt x="410325" y="1518469"/>
                  <a:pt x="413061" y="1501966"/>
                  <a:pt x="423894" y="1498355"/>
                </a:cubicBezTo>
                <a:lnTo>
                  <a:pt x="496561" y="1474132"/>
                </a:lnTo>
                <a:cubicBezTo>
                  <a:pt x="496566" y="1474130"/>
                  <a:pt x="532891" y="1462024"/>
                  <a:pt x="532895" y="1462021"/>
                </a:cubicBezTo>
                <a:cubicBezTo>
                  <a:pt x="584959" y="1427313"/>
                  <a:pt x="519086" y="1468925"/>
                  <a:pt x="569229" y="1443854"/>
                </a:cubicBezTo>
                <a:cubicBezTo>
                  <a:pt x="575739" y="1440599"/>
                  <a:pt x="580745" y="1434699"/>
                  <a:pt x="587396" y="1431743"/>
                </a:cubicBezTo>
                <a:cubicBezTo>
                  <a:pt x="606350" y="1423319"/>
                  <a:pt x="627822" y="1418609"/>
                  <a:pt x="647952" y="1413576"/>
                </a:cubicBezTo>
                <a:cubicBezTo>
                  <a:pt x="676743" y="1394383"/>
                  <a:pt x="659213" y="1403768"/>
                  <a:pt x="702453" y="1389354"/>
                </a:cubicBezTo>
                <a:lnTo>
                  <a:pt x="720619" y="1383298"/>
                </a:lnTo>
                <a:cubicBezTo>
                  <a:pt x="749873" y="1354047"/>
                  <a:pt x="712690" y="1389643"/>
                  <a:pt x="750898" y="1359076"/>
                </a:cubicBezTo>
                <a:cubicBezTo>
                  <a:pt x="755356" y="1355509"/>
                  <a:pt x="758441" y="1350390"/>
                  <a:pt x="763009" y="1346964"/>
                </a:cubicBezTo>
                <a:cubicBezTo>
                  <a:pt x="774654" y="1338230"/>
                  <a:pt x="787232" y="1330816"/>
                  <a:pt x="799343" y="1322742"/>
                </a:cubicBezTo>
                <a:cubicBezTo>
                  <a:pt x="805399" y="1318705"/>
                  <a:pt x="812364" y="1315777"/>
                  <a:pt x="817510" y="1310631"/>
                </a:cubicBezTo>
                <a:cubicBezTo>
                  <a:pt x="821547" y="1306594"/>
                  <a:pt x="824725" y="1301456"/>
                  <a:pt x="829621" y="1298519"/>
                </a:cubicBezTo>
                <a:cubicBezTo>
                  <a:pt x="835095" y="1295235"/>
                  <a:pt x="841732" y="1294482"/>
                  <a:pt x="847788" y="1292464"/>
                </a:cubicBezTo>
                <a:cubicBezTo>
                  <a:pt x="870191" y="1270059"/>
                  <a:pt x="855148" y="1283519"/>
                  <a:pt x="896233" y="1256130"/>
                </a:cubicBezTo>
                <a:cubicBezTo>
                  <a:pt x="902289" y="1252093"/>
                  <a:pt x="909254" y="1249165"/>
                  <a:pt x="914400" y="1244019"/>
                </a:cubicBezTo>
                <a:cubicBezTo>
                  <a:pt x="924493" y="1233926"/>
                  <a:pt x="932802" y="1221657"/>
                  <a:pt x="944678" y="1213740"/>
                </a:cubicBezTo>
                <a:cubicBezTo>
                  <a:pt x="950734" y="1209703"/>
                  <a:pt x="956194" y="1204585"/>
                  <a:pt x="962845" y="1201629"/>
                </a:cubicBezTo>
                <a:cubicBezTo>
                  <a:pt x="974511" y="1196444"/>
                  <a:pt x="999178" y="1189518"/>
                  <a:pt x="999178" y="1189518"/>
                </a:cubicBezTo>
                <a:cubicBezTo>
                  <a:pt x="1008045" y="1180652"/>
                  <a:pt x="1017237" y="1169878"/>
                  <a:pt x="1029457" y="1165295"/>
                </a:cubicBezTo>
                <a:cubicBezTo>
                  <a:pt x="1039094" y="1161681"/>
                  <a:pt x="1049750" y="1161736"/>
                  <a:pt x="1059735" y="1159240"/>
                </a:cubicBezTo>
                <a:cubicBezTo>
                  <a:pt x="1065928" y="1157692"/>
                  <a:pt x="1071744" y="1154864"/>
                  <a:pt x="1077902" y="1153184"/>
                </a:cubicBezTo>
                <a:cubicBezTo>
                  <a:pt x="1093961" y="1148804"/>
                  <a:pt x="1111459" y="1148517"/>
                  <a:pt x="1126347" y="1141073"/>
                </a:cubicBezTo>
                <a:cubicBezTo>
                  <a:pt x="1134421" y="1137036"/>
                  <a:pt x="1142188" y="1132315"/>
                  <a:pt x="1150569" y="1128962"/>
                </a:cubicBezTo>
                <a:cubicBezTo>
                  <a:pt x="1162422" y="1124221"/>
                  <a:pt x="1176281" y="1123931"/>
                  <a:pt x="1186903" y="1116850"/>
                </a:cubicBezTo>
                <a:cubicBezTo>
                  <a:pt x="1192959" y="1112813"/>
                  <a:pt x="1198751" y="1108350"/>
                  <a:pt x="1205070" y="1104739"/>
                </a:cubicBezTo>
                <a:cubicBezTo>
                  <a:pt x="1212908" y="1100260"/>
                  <a:pt x="1221781" y="1097635"/>
                  <a:pt x="1229292" y="1092628"/>
                </a:cubicBezTo>
                <a:cubicBezTo>
                  <a:pt x="1234043" y="1089461"/>
                  <a:pt x="1236297" y="1083070"/>
                  <a:pt x="1241404" y="1080517"/>
                </a:cubicBezTo>
                <a:cubicBezTo>
                  <a:pt x="1241423" y="1080507"/>
                  <a:pt x="1286811" y="1065381"/>
                  <a:pt x="1295904" y="1062350"/>
                </a:cubicBezTo>
                <a:cubicBezTo>
                  <a:pt x="1301960" y="1060331"/>
                  <a:pt x="1308760" y="1059835"/>
                  <a:pt x="1314071" y="1056294"/>
                </a:cubicBezTo>
                <a:cubicBezTo>
                  <a:pt x="1326182" y="1048220"/>
                  <a:pt x="1336596" y="1036675"/>
                  <a:pt x="1350405" y="1032072"/>
                </a:cubicBezTo>
                <a:cubicBezTo>
                  <a:pt x="1356461" y="1030053"/>
                  <a:pt x="1362863" y="1028871"/>
                  <a:pt x="1368572" y="1026016"/>
                </a:cubicBezTo>
                <a:cubicBezTo>
                  <a:pt x="1393429" y="1013588"/>
                  <a:pt x="1380072" y="1016816"/>
                  <a:pt x="1398850" y="1001793"/>
                </a:cubicBezTo>
                <a:cubicBezTo>
                  <a:pt x="1404533" y="997246"/>
                  <a:pt x="1411426" y="994341"/>
                  <a:pt x="1417017" y="989682"/>
                </a:cubicBezTo>
                <a:cubicBezTo>
                  <a:pt x="1423596" y="984199"/>
                  <a:pt x="1428424" y="976773"/>
                  <a:pt x="1435184" y="971515"/>
                </a:cubicBezTo>
                <a:cubicBezTo>
                  <a:pt x="1466417" y="947223"/>
                  <a:pt x="1462274" y="950374"/>
                  <a:pt x="1489684" y="941237"/>
                </a:cubicBezTo>
                <a:cubicBezTo>
                  <a:pt x="1517459" y="913464"/>
                  <a:pt x="1482018" y="946350"/>
                  <a:pt x="1526018" y="917015"/>
                </a:cubicBezTo>
                <a:cubicBezTo>
                  <a:pt x="1530768" y="913848"/>
                  <a:pt x="1533022" y="907456"/>
                  <a:pt x="1538129" y="904903"/>
                </a:cubicBezTo>
                <a:cubicBezTo>
                  <a:pt x="1549548" y="899194"/>
                  <a:pt x="1562352" y="896829"/>
                  <a:pt x="1574463" y="892792"/>
                </a:cubicBezTo>
                <a:lnTo>
                  <a:pt x="1610797" y="880681"/>
                </a:lnTo>
                <a:lnTo>
                  <a:pt x="1665298" y="862514"/>
                </a:lnTo>
                <a:cubicBezTo>
                  <a:pt x="1671354" y="860495"/>
                  <a:pt x="1677272" y="858006"/>
                  <a:pt x="1683465" y="856458"/>
                </a:cubicBezTo>
                <a:cubicBezTo>
                  <a:pt x="1691539" y="854440"/>
                  <a:pt x="1699792" y="853035"/>
                  <a:pt x="1707687" y="850403"/>
                </a:cubicBezTo>
                <a:cubicBezTo>
                  <a:pt x="1717999" y="846965"/>
                  <a:pt x="1727553" y="841415"/>
                  <a:pt x="1737965" y="838291"/>
                </a:cubicBezTo>
                <a:cubicBezTo>
                  <a:pt x="1747823" y="835333"/>
                  <a:pt x="1758196" y="834469"/>
                  <a:pt x="1768243" y="832236"/>
                </a:cubicBezTo>
                <a:cubicBezTo>
                  <a:pt x="1776368" y="830431"/>
                  <a:pt x="1777531" y="838279"/>
                  <a:pt x="1792466" y="826180"/>
                </a:cubicBezTo>
                <a:cubicBezTo>
                  <a:pt x="1807401" y="814081"/>
                  <a:pt x="1822528" y="779008"/>
                  <a:pt x="1857853" y="759640"/>
                </a:cubicBezTo>
                <a:cubicBezTo>
                  <a:pt x="1893178" y="740272"/>
                  <a:pt x="1974940" y="715028"/>
                  <a:pt x="2004413" y="709970"/>
                </a:cubicBezTo>
                <a:cubicBezTo>
                  <a:pt x="2033886" y="704912"/>
                  <a:pt x="2026617" y="729098"/>
                  <a:pt x="2034691" y="729290"/>
                </a:cubicBezTo>
                <a:cubicBezTo>
                  <a:pt x="2042765" y="729482"/>
                  <a:pt x="2046098" y="716381"/>
                  <a:pt x="2052858" y="711123"/>
                </a:cubicBezTo>
                <a:cubicBezTo>
                  <a:pt x="2064348" y="702187"/>
                  <a:pt x="2078900" y="697194"/>
                  <a:pt x="2089192" y="686901"/>
                </a:cubicBezTo>
                <a:cubicBezTo>
                  <a:pt x="2093229" y="682864"/>
                  <a:pt x="2096196" y="677342"/>
                  <a:pt x="2101303" y="674789"/>
                </a:cubicBezTo>
                <a:cubicBezTo>
                  <a:pt x="2112722" y="669080"/>
                  <a:pt x="2125526" y="666715"/>
                  <a:pt x="2137637" y="662678"/>
                </a:cubicBezTo>
                <a:lnTo>
                  <a:pt x="2173970" y="650567"/>
                </a:lnTo>
                <a:cubicBezTo>
                  <a:pt x="2180026" y="648548"/>
                  <a:pt x="2185944" y="646059"/>
                  <a:pt x="2192137" y="644511"/>
                </a:cubicBezTo>
                <a:cubicBezTo>
                  <a:pt x="2204435" y="641437"/>
                  <a:pt x="2222360" y="637615"/>
                  <a:pt x="2234527" y="632400"/>
                </a:cubicBezTo>
                <a:cubicBezTo>
                  <a:pt x="2242824" y="628844"/>
                  <a:pt x="2250452" y="623845"/>
                  <a:pt x="2258749" y="620289"/>
                </a:cubicBezTo>
                <a:cubicBezTo>
                  <a:pt x="2274587" y="613501"/>
                  <a:pt x="2284055" y="613303"/>
                  <a:pt x="2301139" y="608178"/>
                </a:cubicBezTo>
                <a:cubicBezTo>
                  <a:pt x="2313367" y="604510"/>
                  <a:pt x="2325361" y="600103"/>
                  <a:pt x="2337472" y="596066"/>
                </a:cubicBezTo>
                <a:cubicBezTo>
                  <a:pt x="2343528" y="594047"/>
                  <a:pt x="2349305" y="590803"/>
                  <a:pt x="2355639" y="590011"/>
                </a:cubicBezTo>
                <a:cubicBezTo>
                  <a:pt x="2372513" y="587902"/>
                  <a:pt x="2428085" y="581242"/>
                  <a:pt x="2446474" y="577899"/>
                </a:cubicBezTo>
                <a:cubicBezTo>
                  <a:pt x="2454662" y="576410"/>
                  <a:pt x="2462622" y="573862"/>
                  <a:pt x="2470696" y="571844"/>
                </a:cubicBezTo>
                <a:cubicBezTo>
                  <a:pt x="2528347" y="543018"/>
                  <a:pt x="2501437" y="551161"/>
                  <a:pt x="2549419" y="541566"/>
                </a:cubicBezTo>
                <a:cubicBezTo>
                  <a:pt x="2559512" y="535510"/>
                  <a:pt x="2568983" y="528270"/>
                  <a:pt x="2579698" y="523399"/>
                </a:cubicBezTo>
                <a:cubicBezTo>
                  <a:pt x="2591320" y="518116"/>
                  <a:pt x="2603646" y="514383"/>
                  <a:pt x="2616031" y="511287"/>
                </a:cubicBezTo>
                <a:cubicBezTo>
                  <a:pt x="2624105" y="509269"/>
                  <a:pt x="2632116" y="506976"/>
                  <a:pt x="2640254" y="505232"/>
                </a:cubicBezTo>
                <a:cubicBezTo>
                  <a:pt x="2660382" y="500919"/>
                  <a:pt x="2680840" y="498114"/>
                  <a:pt x="2700810" y="493121"/>
                </a:cubicBezTo>
                <a:cubicBezTo>
                  <a:pt x="2708884" y="491102"/>
                  <a:pt x="2716733" y="487687"/>
                  <a:pt x="2725033" y="487065"/>
                </a:cubicBezTo>
                <a:cubicBezTo>
                  <a:pt x="2797609" y="481622"/>
                  <a:pt x="2943035" y="474954"/>
                  <a:pt x="2943035" y="474954"/>
                </a:cubicBezTo>
                <a:lnTo>
                  <a:pt x="2991480" y="462842"/>
                </a:lnTo>
                <a:cubicBezTo>
                  <a:pt x="3001509" y="460528"/>
                  <a:pt x="3011829" y="459495"/>
                  <a:pt x="3021759" y="456787"/>
                </a:cubicBezTo>
                <a:cubicBezTo>
                  <a:pt x="3034075" y="453428"/>
                  <a:pt x="3045707" y="447772"/>
                  <a:pt x="3058092" y="444676"/>
                </a:cubicBezTo>
                <a:cubicBezTo>
                  <a:pt x="3066166" y="442657"/>
                  <a:pt x="3074522" y="441542"/>
                  <a:pt x="3082315" y="438620"/>
                </a:cubicBezTo>
                <a:cubicBezTo>
                  <a:pt x="3090767" y="435450"/>
                  <a:pt x="3098085" y="429679"/>
                  <a:pt x="3106537" y="426509"/>
                </a:cubicBezTo>
                <a:cubicBezTo>
                  <a:pt x="3114330" y="423587"/>
                  <a:pt x="3122788" y="422845"/>
                  <a:pt x="3130760" y="420453"/>
                </a:cubicBezTo>
                <a:cubicBezTo>
                  <a:pt x="3142988" y="416785"/>
                  <a:pt x="3167094" y="408342"/>
                  <a:pt x="3167094" y="408342"/>
                </a:cubicBezTo>
                <a:cubicBezTo>
                  <a:pt x="3173150" y="404305"/>
                  <a:pt x="3178610" y="399187"/>
                  <a:pt x="3185261" y="396231"/>
                </a:cubicBezTo>
                <a:cubicBezTo>
                  <a:pt x="3185290" y="396218"/>
                  <a:pt x="3230663" y="381097"/>
                  <a:pt x="3239761" y="378064"/>
                </a:cubicBezTo>
                <a:lnTo>
                  <a:pt x="3312429" y="353841"/>
                </a:lnTo>
                <a:lnTo>
                  <a:pt x="3366929" y="335674"/>
                </a:lnTo>
                <a:lnTo>
                  <a:pt x="3385096" y="329619"/>
                </a:lnTo>
                <a:cubicBezTo>
                  <a:pt x="3391152" y="323563"/>
                  <a:pt x="3395777" y="315611"/>
                  <a:pt x="3403263" y="311452"/>
                </a:cubicBezTo>
                <a:cubicBezTo>
                  <a:pt x="3414423" y="305252"/>
                  <a:pt x="3427486" y="303377"/>
                  <a:pt x="3439597" y="299340"/>
                </a:cubicBezTo>
                <a:cubicBezTo>
                  <a:pt x="3483122" y="284832"/>
                  <a:pt x="3428804" y="302424"/>
                  <a:pt x="3481986" y="287229"/>
                </a:cubicBezTo>
                <a:cubicBezTo>
                  <a:pt x="3488124" y="285475"/>
                  <a:pt x="3493826" y="282018"/>
                  <a:pt x="3500153" y="281174"/>
                </a:cubicBezTo>
                <a:cubicBezTo>
                  <a:pt x="3524246" y="277962"/>
                  <a:pt x="3548559" y="276589"/>
                  <a:pt x="3572821" y="275118"/>
                </a:cubicBezTo>
                <a:cubicBezTo>
                  <a:pt x="3615181" y="272551"/>
                  <a:pt x="3657600" y="271081"/>
                  <a:pt x="3699989" y="269062"/>
                </a:cubicBezTo>
                <a:cubicBezTo>
                  <a:pt x="3730971" y="263898"/>
                  <a:pt x="3770304" y="258146"/>
                  <a:pt x="3802935" y="250895"/>
                </a:cubicBezTo>
                <a:cubicBezTo>
                  <a:pt x="3811059" y="249090"/>
                  <a:pt x="3819033" y="246645"/>
                  <a:pt x="3827157" y="244840"/>
                </a:cubicBezTo>
                <a:cubicBezTo>
                  <a:pt x="3837204" y="242607"/>
                  <a:pt x="3847450" y="241280"/>
                  <a:pt x="3857435" y="238784"/>
                </a:cubicBezTo>
                <a:cubicBezTo>
                  <a:pt x="3863628" y="237236"/>
                  <a:pt x="3869316" y="233838"/>
                  <a:pt x="3875602" y="232729"/>
                </a:cubicBezTo>
                <a:cubicBezTo>
                  <a:pt x="3906705" y="227240"/>
                  <a:pt x="3984391" y="216712"/>
                  <a:pt x="4020937" y="214562"/>
                </a:cubicBezTo>
                <a:cubicBezTo>
                  <a:pt x="4069340" y="211715"/>
                  <a:pt x="4117827" y="210525"/>
                  <a:pt x="4166272" y="208506"/>
                </a:cubicBezTo>
                <a:cubicBezTo>
                  <a:pt x="4176365" y="204469"/>
                  <a:pt x="4187049" y="201674"/>
                  <a:pt x="4196551" y="196395"/>
                </a:cubicBezTo>
                <a:cubicBezTo>
                  <a:pt x="4205374" y="191494"/>
                  <a:pt x="4211550" y="182327"/>
                  <a:pt x="4220773" y="178228"/>
                </a:cubicBezTo>
                <a:cubicBezTo>
                  <a:pt x="4230178" y="174048"/>
                  <a:pt x="4241066" y="174668"/>
                  <a:pt x="4251051" y="172172"/>
                </a:cubicBezTo>
                <a:cubicBezTo>
                  <a:pt x="4257244" y="170624"/>
                  <a:pt x="4262850" y="166556"/>
                  <a:pt x="4269218" y="166117"/>
                </a:cubicBezTo>
                <a:cubicBezTo>
                  <a:pt x="4321615" y="162504"/>
                  <a:pt x="4374183" y="162080"/>
                  <a:pt x="4426665" y="160061"/>
                </a:cubicBezTo>
                <a:cubicBezTo>
                  <a:pt x="4434854" y="158696"/>
                  <a:pt x="4475729" y="152875"/>
                  <a:pt x="4487221" y="147950"/>
                </a:cubicBezTo>
                <a:cubicBezTo>
                  <a:pt x="4493911" y="145083"/>
                  <a:pt x="4498737" y="138794"/>
                  <a:pt x="4505388" y="135838"/>
                </a:cubicBezTo>
                <a:cubicBezTo>
                  <a:pt x="4517054" y="130653"/>
                  <a:pt x="4531099" y="130808"/>
                  <a:pt x="4541721" y="123727"/>
                </a:cubicBezTo>
                <a:cubicBezTo>
                  <a:pt x="4547777" y="119690"/>
                  <a:pt x="4553378" y="114871"/>
                  <a:pt x="4559888" y="111616"/>
                </a:cubicBezTo>
                <a:cubicBezTo>
                  <a:pt x="4575605" y="103758"/>
                  <a:pt x="4598877" y="102607"/>
                  <a:pt x="4614389" y="99505"/>
                </a:cubicBezTo>
                <a:cubicBezTo>
                  <a:pt x="4622550" y="97873"/>
                  <a:pt x="4630716" y="96081"/>
                  <a:pt x="4638612" y="93449"/>
                </a:cubicBezTo>
                <a:cubicBezTo>
                  <a:pt x="4701467" y="72497"/>
                  <a:pt x="4642558" y="91477"/>
                  <a:pt x="4687057" y="69227"/>
                </a:cubicBezTo>
                <a:cubicBezTo>
                  <a:pt x="4692766" y="66372"/>
                  <a:pt x="4699168" y="65190"/>
                  <a:pt x="4705223" y="63171"/>
                </a:cubicBezTo>
                <a:cubicBezTo>
                  <a:pt x="4726362" y="42034"/>
                  <a:pt x="4711920" y="52864"/>
                  <a:pt x="4753668" y="38948"/>
                </a:cubicBezTo>
                <a:cubicBezTo>
                  <a:pt x="4764563" y="35316"/>
                  <a:pt x="4785419" y="27850"/>
                  <a:pt x="4796058" y="26837"/>
                </a:cubicBezTo>
                <a:cubicBezTo>
                  <a:pt x="4830278" y="23578"/>
                  <a:pt x="4864689" y="22800"/>
                  <a:pt x="4899004" y="20781"/>
                </a:cubicBezTo>
                <a:cubicBezTo>
                  <a:pt x="5015788" y="-18147"/>
                  <a:pt x="4922575" y="8366"/>
                  <a:pt x="5189674" y="14726"/>
                </a:cubicBezTo>
                <a:cubicBezTo>
                  <a:pt x="5279641" y="21646"/>
                  <a:pt x="5272202" y="24640"/>
                  <a:pt x="5371343" y="14726"/>
                </a:cubicBezTo>
                <a:cubicBezTo>
                  <a:pt x="5377695" y="14091"/>
                  <a:pt x="5383454" y="10689"/>
                  <a:pt x="5389510" y="8670"/>
                </a:cubicBezTo>
                <a:lnTo>
                  <a:pt x="5734680" y="14726"/>
                </a:lnTo>
                <a:cubicBezTo>
                  <a:pt x="5758976" y="15430"/>
                  <a:pt x="5783255" y="17569"/>
                  <a:pt x="5807348" y="20781"/>
                </a:cubicBezTo>
                <a:cubicBezTo>
                  <a:pt x="5813675" y="21625"/>
                  <a:pt x="5819377" y="25083"/>
                  <a:pt x="5825515" y="26837"/>
                </a:cubicBezTo>
                <a:cubicBezTo>
                  <a:pt x="5833517" y="29124"/>
                  <a:pt x="5841735" y="30607"/>
                  <a:pt x="5849737" y="32893"/>
                </a:cubicBezTo>
                <a:cubicBezTo>
                  <a:pt x="5855875" y="34647"/>
                  <a:pt x="5861746" y="37268"/>
                  <a:pt x="5867904" y="38948"/>
                </a:cubicBezTo>
                <a:cubicBezTo>
                  <a:pt x="5915338" y="51884"/>
                  <a:pt x="5909463" y="49912"/>
                  <a:pt x="5952683" y="57115"/>
                </a:cubicBezTo>
                <a:cubicBezTo>
                  <a:pt x="6012792" y="52492"/>
                  <a:pt x="6014384" y="56789"/>
                  <a:pt x="6055629" y="45004"/>
                </a:cubicBezTo>
                <a:cubicBezTo>
                  <a:pt x="6085385" y="36502"/>
                  <a:pt x="6065694" y="39630"/>
                  <a:pt x="6104074" y="26837"/>
                </a:cubicBezTo>
                <a:cubicBezTo>
                  <a:pt x="6111969" y="24205"/>
                  <a:pt x="6120503" y="23703"/>
                  <a:pt x="6128296" y="20781"/>
                </a:cubicBezTo>
                <a:cubicBezTo>
                  <a:pt x="6136749" y="17611"/>
                  <a:pt x="6143615" y="10154"/>
                  <a:pt x="6152519" y="8670"/>
                </a:cubicBezTo>
                <a:cubicBezTo>
                  <a:pt x="6168448" y="6015"/>
                  <a:pt x="6184816" y="8670"/>
                  <a:pt x="6200964" y="867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2983911" y="2155804"/>
            <a:ext cx="953762" cy="3893770"/>
          </a:xfrm>
          <a:custGeom>
            <a:avLst/>
            <a:gdLst>
              <a:gd name="connsiteX0" fmla="*/ 0 w 1271682"/>
              <a:gd name="connsiteY0" fmla="*/ 0 h 3893770"/>
              <a:gd name="connsiteX1" fmla="*/ 6056 w 1271682"/>
              <a:gd name="connsiteY1" fmla="*/ 42389 h 3893770"/>
              <a:gd name="connsiteX2" fmla="*/ 18167 w 1271682"/>
              <a:gd name="connsiteY2" fmla="*/ 145335 h 3893770"/>
              <a:gd name="connsiteX3" fmla="*/ 36334 w 1271682"/>
              <a:gd name="connsiteY3" fmla="*/ 205891 h 3893770"/>
              <a:gd name="connsiteX4" fmla="*/ 48445 w 1271682"/>
              <a:gd name="connsiteY4" fmla="*/ 242225 h 3893770"/>
              <a:gd name="connsiteX5" fmla="*/ 90835 w 1271682"/>
              <a:gd name="connsiteY5" fmla="*/ 369393 h 3893770"/>
              <a:gd name="connsiteX6" fmla="*/ 121113 w 1271682"/>
              <a:gd name="connsiteY6" fmla="*/ 460228 h 3893770"/>
              <a:gd name="connsiteX7" fmla="*/ 133224 w 1271682"/>
              <a:gd name="connsiteY7" fmla="*/ 496562 h 3893770"/>
              <a:gd name="connsiteX8" fmla="*/ 139280 w 1271682"/>
              <a:gd name="connsiteY8" fmla="*/ 532895 h 3893770"/>
              <a:gd name="connsiteX9" fmla="*/ 151391 w 1271682"/>
              <a:gd name="connsiteY9" fmla="*/ 569229 h 3893770"/>
              <a:gd name="connsiteX10" fmla="*/ 157447 w 1271682"/>
              <a:gd name="connsiteY10" fmla="*/ 587396 h 3893770"/>
              <a:gd name="connsiteX11" fmla="*/ 163502 w 1271682"/>
              <a:gd name="connsiteY11" fmla="*/ 611619 h 3893770"/>
              <a:gd name="connsiteX12" fmla="*/ 169558 w 1271682"/>
              <a:gd name="connsiteY12" fmla="*/ 629785 h 3893770"/>
              <a:gd name="connsiteX13" fmla="*/ 175614 w 1271682"/>
              <a:gd name="connsiteY13" fmla="*/ 660064 h 3893770"/>
              <a:gd name="connsiteX14" fmla="*/ 181669 w 1271682"/>
              <a:gd name="connsiteY14" fmla="*/ 684286 h 3893770"/>
              <a:gd name="connsiteX15" fmla="*/ 187725 w 1271682"/>
              <a:gd name="connsiteY15" fmla="*/ 763009 h 3893770"/>
              <a:gd name="connsiteX16" fmla="*/ 193780 w 1271682"/>
              <a:gd name="connsiteY16" fmla="*/ 799343 h 3893770"/>
              <a:gd name="connsiteX17" fmla="*/ 199836 w 1271682"/>
              <a:gd name="connsiteY17" fmla="*/ 841732 h 3893770"/>
              <a:gd name="connsiteX18" fmla="*/ 211947 w 1271682"/>
              <a:gd name="connsiteY18" fmla="*/ 902289 h 3893770"/>
              <a:gd name="connsiteX19" fmla="*/ 218003 w 1271682"/>
              <a:gd name="connsiteY19" fmla="*/ 932567 h 3893770"/>
              <a:gd name="connsiteX20" fmla="*/ 224059 w 1271682"/>
              <a:gd name="connsiteY20" fmla="*/ 1011290 h 3893770"/>
              <a:gd name="connsiteX21" fmla="*/ 230114 w 1271682"/>
              <a:gd name="connsiteY21" fmla="*/ 1047624 h 3893770"/>
              <a:gd name="connsiteX22" fmla="*/ 236170 w 1271682"/>
              <a:gd name="connsiteY22" fmla="*/ 1090013 h 3893770"/>
              <a:gd name="connsiteX23" fmla="*/ 248281 w 1271682"/>
              <a:gd name="connsiteY23" fmla="*/ 1168736 h 3893770"/>
              <a:gd name="connsiteX24" fmla="*/ 254337 w 1271682"/>
              <a:gd name="connsiteY24" fmla="*/ 1186903 h 3893770"/>
              <a:gd name="connsiteX25" fmla="*/ 266448 w 1271682"/>
              <a:gd name="connsiteY25" fmla="*/ 1253515 h 3893770"/>
              <a:gd name="connsiteX26" fmla="*/ 278559 w 1271682"/>
              <a:gd name="connsiteY26" fmla="*/ 1301960 h 3893770"/>
              <a:gd name="connsiteX27" fmla="*/ 284615 w 1271682"/>
              <a:gd name="connsiteY27" fmla="*/ 1320127 h 3893770"/>
              <a:gd name="connsiteX28" fmla="*/ 290671 w 1271682"/>
              <a:gd name="connsiteY28" fmla="*/ 1350405 h 3893770"/>
              <a:gd name="connsiteX29" fmla="*/ 302782 w 1271682"/>
              <a:gd name="connsiteY29" fmla="*/ 1386739 h 3893770"/>
              <a:gd name="connsiteX30" fmla="*/ 308837 w 1271682"/>
              <a:gd name="connsiteY30" fmla="*/ 1404906 h 3893770"/>
              <a:gd name="connsiteX31" fmla="*/ 320949 w 1271682"/>
              <a:gd name="connsiteY31" fmla="*/ 1453351 h 3893770"/>
              <a:gd name="connsiteX32" fmla="*/ 327004 w 1271682"/>
              <a:gd name="connsiteY32" fmla="*/ 1483629 h 3893770"/>
              <a:gd name="connsiteX33" fmla="*/ 339116 w 1271682"/>
              <a:gd name="connsiteY33" fmla="*/ 1519963 h 3893770"/>
              <a:gd name="connsiteX34" fmla="*/ 345171 w 1271682"/>
              <a:gd name="connsiteY34" fmla="*/ 1538130 h 3893770"/>
              <a:gd name="connsiteX35" fmla="*/ 357282 w 1271682"/>
              <a:gd name="connsiteY35" fmla="*/ 1556297 h 3893770"/>
              <a:gd name="connsiteX36" fmla="*/ 369394 w 1271682"/>
              <a:gd name="connsiteY36" fmla="*/ 1568408 h 3893770"/>
              <a:gd name="connsiteX37" fmla="*/ 393616 w 1271682"/>
              <a:gd name="connsiteY37" fmla="*/ 1604742 h 3893770"/>
              <a:gd name="connsiteX38" fmla="*/ 442061 w 1271682"/>
              <a:gd name="connsiteY38" fmla="*/ 1653187 h 3893770"/>
              <a:gd name="connsiteX39" fmla="*/ 478395 w 1271682"/>
              <a:gd name="connsiteY39" fmla="*/ 1701632 h 3893770"/>
              <a:gd name="connsiteX40" fmla="*/ 484451 w 1271682"/>
              <a:gd name="connsiteY40" fmla="*/ 1719799 h 3893770"/>
              <a:gd name="connsiteX41" fmla="*/ 496562 w 1271682"/>
              <a:gd name="connsiteY41" fmla="*/ 1737966 h 3893770"/>
              <a:gd name="connsiteX42" fmla="*/ 502618 w 1271682"/>
              <a:gd name="connsiteY42" fmla="*/ 1756132 h 3893770"/>
              <a:gd name="connsiteX43" fmla="*/ 526840 w 1271682"/>
              <a:gd name="connsiteY43" fmla="*/ 1792466 h 3893770"/>
              <a:gd name="connsiteX44" fmla="*/ 538951 w 1271682"/>
              <a:gd name="connsiteY44" fmla="*/ 1828800 h 3893770"/>
              <a:gd name="connsiteX45" fmla="*/ 563174 w 1271682"/>
              <a:gd name="connsiteY45" fmla="*/ 1865134 h 3893770"/>
              <a:gd name="connsiteX46" fmla="*/ 581341 w 1271682"/>
              <a:gd name="connsiteY46" fmla="*/ 1895412 h 3893770"/>
              <a:gd name="connsiteX47" fmla="*/ 599508 w 1271682"/>
              <a:gd name="connsiteY47" fmla="*/ 1925690 h 3893770"/>
              <a:gd name="connsiteX48" fmla="*/ 605563 w 1271682"/>
              <a:gd name="connsiteY48" fmla="*/ 1943857 h 3893770"/>
              <a:gd name="connsiteX49" fmla="*/ 617675 w 1271682"/>
              <a:gd name="connsiteY49" fmla="*/ 1955968 h 3893770"/>
              <a:gd name="connsiteX50" fmla="*/ 629786 w 1271682"/>
              <a:gd name="connsiteY50" fmla="*/ 1974135 h 3893770"/>
              <a:gd name="connsiteX51" fmla="*/ 635841 w 1271682"/>
              <a:gd name="connsiteY51" fmla="*/ 1992302 h 3893770"/>
              <a:gd name="connsiteX52" fmla="*/ 647953 w 1271682"/>
              <a:gd name="connsiteY52" fmla="*/ 2004413 h 3893770"/>
              <a:gd name="connsiteX53" fmla="*/ 660064 w 1271682"/>
              <a:gd name="connsiteY53" fmla="*/ 2040747 h 3893770"/>
              <a:gd name="connsiteX54" fmla="*/ 672175 w 1271682"/>
              <a:gd name="connsiteY54" fmla="*/ 2058914 h 3893770"/>
              <a:gd name="connsiteX55" fmla="*/ 684286 w 1271682"/>
              <a:gd name="connsiteY55" fmla="*/ 2095248 h 3893770"/>
              <a:gd name="connsiteX56" fmla="*/ 690342 w 1271682"/>
              <a:gd name="connsiteY56" fmla="*/ 2149748 h 3893770"/>
              <a:gd name="connsiteX57" fmla="*/ 702453 w 1271682"/>
              <a:gd name="connsiteY57" fmla="*/ 2204249 h 3893770"/>
              <a:gd name="connsiteX58" fmla="*/ 708509 w 1271682"/>
              <a:gd name="connsiteY58" fmla="*/ 2234527 h 3893770"/>
              <a:gd name="connsiteX59" fmla="*/ 714565 w 1271682"/>
              <a:gd name="connsiteY59" fmla="*/ 2252694 h 3893770"/>
              <a:gd name="connsiteX60" fmla="*/ 720620 w 1271682"/>
              <a:gd name="connsiteY60" fmla="*/ 2282972 h 3893770"/>
              <a:gd name="connsiteX61" fmla="*/ 738787 w 1271682"/>
              <a:gd name="connsiteY61" fmla="*/ 2343528 h 3893770"/>
              <a:gd name="connsiteX62" fmla="*/ 750898 w 1271682"/>
              <a:gd name="connsiteY62" fmla="*/ 2398029 h 3893770"/>
              <a:gd name="connsiteX63" fmla="*/ 763010 w 1271682"/>
              <a:gd name="connsiteY63" fmla="*/ 2434363 h 3893770"/>
              <a:gd name="connsiteX64" fmla="*/ 769065 w 1271682"/>
              <a:gd name="connsiteY64" fmla="*/ 2452530 h 3893770"/>
              <a:gd name="connsiteX65" fmla="*/ 775121 w 1271682"/>
              <a:gd name="connsiteY65" fmla="*/ 2470697 h 3893770"/>
              <a:gd name="connsiteX66" fmla="*/ 781177 w 1271682"/>
              <a:gd name="connsiteY66" fmla="*/ 2488864 h 3893770"/>
              <a:gd name="connsiteX67" fmla="*/ 793288 w 1271682"/>
              <a:gd name="connsiteY67" fmla="*/ 2507030 h 3893770"/>
              <a:gd name="connsiteX68" fmla="*/ 811455 w 1271682"/>
              <a:gd name="connsiteY68" fmla="*/ 2579698 h 3893770"/>
              <a:gd name="connsiteX69" fmla="*/ 817510 w 1271682"/>
              <a:gd name="connsiteY69" fmla="*/ 2603921 h 3893770"/>
              <a:gd name="connsiteX70" fmla="*/ 835677 w 1271682"/>
              <a:gd name="connsiteY70" fmla="*/ 2658421 h 3893770"/>
              <a:gd name="connsiteX71" fmla="*/ 841733 w 1271682"/>
              <a:gd name="connsiteY71" fmla="*/ 2676588 h 3893770"/>
              <a:gd name="connsiteX72" fmla="*/ 847788 w 1271682"/>
              <a:gd name="connsiteY72" fmla="*/ 2700811 h 3893770"/>
              <a:gd name="connsiteX73" fmla="*/ 853844 w 1271682"/>
              <a:gd name="connsiteY73" fmla="*/ 2718977 h 3893770"/>
              <a:gd name="connsiteX74" fmla="*/ 865955 w 1271682"/>
              <a:gd name="connsiteY74" fmla="*/ 2779534 h 3893770"/>
              <a:gd name="connsiteX75" fmla="*/ 872011 w 1271682"/>
              <a:gd name="connsiteY75" fmla="*/ 2809812 h 3893770"/>
              <a:gd name="connsiteX76" fmla="*/ 884122 w 1271682"/>
              <a:gd name="connsiteY76" fmla="*/ 2840090 h 3893770"/>
              <a:gd name="connsiteX77" fmla="*/ 890178 w 1271682"/>
              <a:gd name="connsiteY77" fmla="*/ 2864313 h 3893770"/>
              <a:gd name="connsiteX78" fmla="*/ 896233 w 1271682"/>
              <a:gd name="connsiteY78" fmla="*/ 2882479 h 3893770"/>
              <a:gd name="connsiteX79" fmla="*/ 908345 w 1271682"/>
              <a:gd name="connsiteY79" fmla="*/ 2924869 h 3893770"/>
              <a:gd name="connsiteX80" fmla="*/ 920456 w 1271682"/>
              <a:gd name="connsiteY80" fmla="*/ 2943036 h 3893770"/>
              <a:gd name="connsiteX81" fmla="*/ 926512 w 1271682"/>
              <a:gd name="connsiteY81" fmla="*/ 2967258 h 3893770"/>
              <a:gd name="connsiteX82" fmla="*/ 932567 w 1271682"/>
              <a:gd name="connsiteY82" fmla="*/ 2985425 h 3893770"/>
              <a:gd name="connsiteX83" fmla="*/ 944678 w 1271682"/>
              <a:gd name="connsiteY83" fmla="*/ 3033870 h 3893770"/>
              <a:gd name="connsiteX84" fmla="*/ 956790 w 1271682"/>
              <a:gd name="connsiteY84" fmla="*/ 3076260 h 3893770"/>
              <a:gd name="connsiteX85" fmla="*/ 962845 w 1271682"/>
              <a:gd name="connsiteY85" fmla="*/ 3106538 h 3893770"/>
              <a:gd name="connsiteX86" fmla="*/ 981012 w 1271682"/>
              <a:gd name="connsiteY86" fmla="*/ 3148927 h 3893770"/>
              <a:gd name="connsiteX87" fmla="*/ 993124 w 1271682"/>
              <a:gd name="connsiteY87" fmla="*/ 3185261 h 3893770"/>
              <a:gd name="connsiteX88" fmla="*/ 1011290 w 1271682"/>
              <a:gd name="connsiteY88" fmla="*/ 3245817 h 3893770"/>
              <a:gd name="connsiteX89" fmla="*/ 1017346 w 1271682"/>
              <a:gd name="connsiteY89" fmla="*/ 3263984 h 3893770"/>
              <a:gd name="connsiteX90" fmla="*/ 1023402 w 1271682"/>
              <a:gd name="connsiteY90" fmla="*/ 3282151 h 3893770"/>
              <a:gd name="connsiteX91" fmla="*/ 1059735 w 1271682"/>
              <a:gd name="connsiteY91" fmla="*/ 3360874 h 3893770"/>
              <a:gd name="connsiteX92" fmla="*/ 1071847 w 1271682"/>
              <a:gd name="connsiteY92" fmla="*/ 3409319 h 3893770"/>
              <a:gd name="connsiteX93" fmla="*/ 1090014 w 1271682"/>
              <a:gd name="connsiteY93" fmla="*/ 3427486 h 3893770"/>
              <a:gd name="connsiteX94" fmla="*/ 1102125 w 1271682"/>
              <a:gd name="connsiteY94" fmla="*/ 3463820 h 3893770"/>
              <a:gd name="connsiteX95" fmla="*/ 1114236 w 1271682"/>
              <a:gd name="connsiteY95" fmla="*/ 3481987 h 3893770"/>
              <a:gd name="connsiteX96" fmla="*/ 1126347 w 1271682"/>
              <a:gd name="connsiteY96" fmla="*/ 3518321 h 3893770"/>
              <a:gd name="connsiteX97" fmla="*/ 1144514 w 1271682"/>
              <a:gd name="connsiteY97" fmla="*/ 3554654 h 3893770"/>
              <a:gd name="connsiteX98" fmla="*/ 1180848 w 1271682"/>
              <a:gd name="connsiteY98" fmla="*/ 3633377 h 3893770"/>
              <a:gd name="connsiteX99" fmla="*/ 1186904 w 1271682"/>
              <a:gd name="connsiteY99" fmla="*/ 3651544 h 3893770"/>
              <a:gd name="connsiteX100" fmla="*/ 1205071 w 1271682"/>
              <a:gd name="connsiteY100" fmla="*/ 3718156 h 3893770"/>
              <a:gd name="connsiteX101" fmla="*/ 1217182 w 1271682"/>
              <a:gd name="connsiteY101" fmla="*/ 3730268 h 3893770"/>
              <a:gd name="connsiteX102" fmla="*/ 1223237 w 1271682"/>
              <a:gd name="connsiteY102" fmla="*/ 3760546 h 3893770"/>
              <a:gd name="connsiteX103" fmla="*/ 1241404 w 1271682"/>
              <a:gd name="connsiteY103" fmla="*/ 3808991 h 3893770"/>
              <a:gd name="connsiteX104" fmla="*/ 1259571 w 1271682"/>
              <a:gd name="connsiteY104" fmla="*/ 3863491 h 3893770"/>
              <a:gd name="connsiteX105" fmla="*/ 1265627 w 1271682"/>
              <a:gd name="connsiteY105" fmla="*/ 3881658 h 3893770"/>
              <a:gd name="connsiteX106" fmla="*/ 1271682 w 1271682"/>
              <a:gd name="connsiteY106" fmla="*/ 3893770 h 389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271682" h="3893770">
                <a:moveTo>
                  <a:pt x="0" y="0"/>
                </a:moveTo>
                <a:cubicBezTo>
                  <a:pt x="2019" y="14130"/>
                  <a:pt x="4562" y="28194"/>
                  <a:pt x="6056" y="42389"/>
                </a:cubicBezTo>
                <a:cubicBezTo>
                  <a:pt x="13865" y="116567"/>
                  <a:pt x="6965" y="94926"/>
                  <a:pt x="18167" y="145335"/>
                </a:cubicBezTo>
                <a:cubicBezTo>
                  <a:pt x="24267" y="172785"/>
                  <a:pt x="26273" y="175709"/>
                  <a:pt x="36334" y="205891"/>
                </a:cubicBezTo>
                <a:lnTo>
                  <a:pt x="48445" y="242225"/>
                </a:lnTo>
                <a:lnTo>
                  <a:pt x="90835" y="369393"/>
                </a:lnTo>
                <a:lnTo>
                  <a:pt x="121113" y="460228"/>
                </a:lnTo>
                <a:cubicBezTo>
                  <a:pt x="121115" y="460235"/>
                  <a:pt x="133223" y="496554"/>
                  <a:pt x="133224" y="496562"/>
                </a:cubicBezTo>
                <a:cubicBezTo>
                  <a:pt x="135243" y="508673"/>
                  <a:pt x="136302" y="520984"/>
                  <a:pt x="139280" y="532895"/>
                </a:cubicBezTo>
                <a:cubicBezTo>
                  <a:pt x="142376" y="545280"/>
                  <a:pt x="147354" y="557118"/>
                  <a:pt x="151391" y="569229"/>
                </a:cubicBezTo>
                <a:cubicBezTo>
                  <a:pt x="153410" y="575285"/>
                  <a:pt x="155899" y="581203"/>
                  <a:pt x="157447" y="587396"/>
                </a:cubicBezTo>
                <a:cubicBezTo>
                  <a:pt x="159465" y="595470"/>
                  <a:pt x="161216" y="603616"/>
                  <a:pt x="163502" y="611619"/>
                </a:cubicBezTo>
                <a:cubicBezTo>
                  <a:pt x="165256" y="617756"/>
                  <a:pt x="168010" y="623593"/>
                  <a:pt x="169558" y="629785"/>
                </a:cubicBezTo>
                <a:cubicBezTo>
                  <a:pt x="172055" y="639771"/>
                  <a:pt x="173381" y="650016"/>
                  <a:pt x="175614" y="660064"/>
                </a:cubicBezTo>
                <a:cubicBezTo>
                  <a:pt x="177419" y="668188"/>
                  <a:pt x="179651" y="676212"/>
                  <a:pt x="181669" y="684286"/>
                </a:cubicBezTo>
                <a:cubicBezTo>
                  <a:pt x="183688" y="710527"/>
                  <a:pt x="184970" y="736835"/>
                  <a:pt x="187725" y="763009"/>
                </a:cubicBezTo>
                <a:cubicBezTo>
                  <a:pt x="189010" y="775220"/>
                  <a:pt x="191913" y="787207"/>
                  <a:pt x="193780" y="799343"/>
                </a:cubicBezTo>
                <a:cubicBezTo>
                  <a:pt x="195950" y="813450"/>
                  <a:pt x="197356" y="827676"/>
                  <a:pt x="199836" y="841732"/>
                </a:cubicBezTo>
                <a:cubicBezTo>
                  <a:pt x="203413" y="862004"/>
                  <a:pt x="207910" y="882103"/>
                  <a:pt x="211947" y="902289"/>
                </a:cubicBezTo>
                <a:lnTo>
                  <a:pt x="218003" y="932567"/>
                </a:lnTo>
                <a:cubicBezTo>
                  <a:pt x="220022" y="958808"/>
                  <a:pt x="221304" y="985116"/>
                  <a:pt x="224059" y="1011290"/>
                </a:cubicBezTo>
                <a:cubicBezTo>
                  <a:pt x="225344" y="1023501"/>
                  <a:pt x="228247" y="1035488"/>
                  <a:pt x="230114" y="1047624"/>
                </a:cubicBezTo>
                <a:cubicBezTo>
                  <a:pt x="232284" y="1061731"/>
                  <a:pt x="234283" y="1075865"/>
                  <a:pt x="236170" y="1090013"/>
                </a:cubicBezTo>
                <a:cubicBezTo>
                  <a:pt x="240371" y="1121518"/>
                  <a:pt x="241015" y="1139673"/>
                  <a:pt x="248281" y="1168736"/>
                </a:cubicBezTo>
                <a:cubicBezTo>
                  <a:pt x="249829" y="1174929"/>
                  <a:pt x="252318" y="1180847"/>
                  <a:pt x="254337" y="1186903"/>
                </a:cubicBezTo>
                <a:cubicBezTo>
                  <a:pt x="258049" y="1209175"/>
                  <a:pt x="261367" y="1231496"/>
                  <a:pt x="266448" y="1253515"/>
                </a:cubicBezTo>
                <a:cubicBezTo>
                  <a:pt x="270191" y="1269734"/>
                  <a:pt x="273295" y="1286169"/>
                  <a:pt x="278559" y="1301960"/>
                </a:cubicBezTo>
                <a:cubicBezTo>
                  <a:pt x="280578" y="1308016"/>
                  <a:pt x="283067" y="1313934"/>
                  <a:pt x="284615" y="1320127"/>
                </a:cubicBezTo>
                <a:cubicBezTo>
                  <a:pt x="287111" y="1330112"/>
                  <a:pt x="287963" y="1340475"/>
                  <a:pt x="290671" y="1350405"/>
                </a:cubicBezTo>
                <a:cubicBezTo>
                  <a:pt x="294030" y="1362722"/>
                  <a:pt x="298745" y="1374628"/>
                  <a:pt x="302782" y="1386739"/>
                </a:cubicBezTo>
                <a:cubicBezTo>
                  <a:pt x="304800" y="1392795"/>
                  <a:pt x="307289" y="1398713"/>
                  <a:pt x="308837" y="1404906"/>
                </a:cubicBezTo>
                <a:cubicBezTo>
                  <a:pt x="312874" y="1421054"/>
                  <a:pt x="317685" y="1437029"/>
                  <a:pt x="320949" y="1453351"/>
                </a:cubicBezTo>
                <a:cubicBezTo>
                  <a:pt x="322967" y="1463444"/>
                  <a:pt x="324296" y="1473699"/>
                  <a:pt x="327004" y="1483629"/>
                </a:cubicBezTo>
                <a:cubicBezTo>
                  <a:pt x="330363" y="1495946"/>
                  <a:pt x="335079" y="1507852"/>
                  <a:pt x="339116" y="1519963"/>
                </a:cubicBezTo>
                <a:cubicBezTo>
                  <a:pt x="341135" y="1526019"/>
                  <a:pt x="341630" y="1532819"/>
                  <a:pt x="345171" y="1538130"/>
                </a:cubicBezTo>
                <a:cubicBezTo>
                  <a:pt x="349208" y="1544186"/>
                  <a:pt x="352735" y="1550614"/>
                  <a:pt x="357282" y="1556297"/>
                </a:cubicBezTo>
                <a:cubicBezTo>
                  <a:pt x="360849" y="1560755"/>
                  <a:pt x="365968" y="1563840"/>
                  <a:pt x="369394" y="1568408"/>
                </a:cubicBezTo>
                <a:cubicBezTo>
                  <a:pt x="378128" y="1580053"/>
                  <a:pt x="383323" y="1594450"/>
                  <a:pt x="393616" y="1604742"/>
                </a:cubicBezTo>
                <a:lnTo>
                  <a:pt x="442061" y="1653187"/>
                </a:lnTo>
                <a:cubicBezTo>
                  <a:pt x="456410" y="1667536"/>
                  <a:pt x="471544" y="1681081"/>
                  <a:pt x="478395" y="1701632"/>
                </a:cubicBezTo>
                <a:cubicBezTo>
                  <a:pt x="480414" y="1707688"/>
                  <a:pt x="481596" y="1714090"/>
                  <a:pt x="484451" y="1719799"/>
                </a:cubicBezTo>
                <a:cubicBezTo>
                  <a:pt x="487706" y="1726309"/>
                  <a:pt x="493307" y="1731456"/>
                  <a:pt x="496562" y="1737966"/>
                </a:cubicBezTo>
                <a:cubicBezTo>
                  <a:pt x="499417" y="1743675"/>
                  <a:pt x="499518" y="1750552"/>
                  <a:pt x="502618" y="1756132"/>
                </a:cubicBezTo>
                <a:cubicBezTo>
                  <a:pt x="509687" y="1768856"/>
                  <a:pt x="522237" y="1778657"/>
                  <a:pt x="526840" y="1792466"/>
                </a:cubicBezTo>
                <a:cubicBezTo>
                  <a:pt x="530877" y="1804577"/>
                  <a:pt x="531869" y="1818178"/>
                  <a:pt x="538951" y="1828800"/>
                </a:cubicBezTo>
                <a:lnTo>
                  <a:pt x="563174" y="1865134"/>
                </a:lnTo>
                <a:cubicBezTo>
                  <a:pt x="580327" y="1916598"/>
                  <a:pt x="556404" y="1853850"/>
                  <a:pt x="581341" y="1895412"/>
                </a:cubicBezTo>
                <a:cubicBezTo>
                  <a:pt x="604924" y="1934717"/>
                  <a:pt x="568819" y="1895003"/>
                  <a:pt x="599508" y="1925690"/>
                </a:cubicBezTo>
                <a:cubicBezTo>
                  <a:pt x="601526" y="1931746"/>
                  <a:pt x="602279" y="1938383"/>
                  <a:pt x="605563" y="1943857"/>
                </a:cubicBezTo>
                <a:cubicBezTo>
                  <a:pt x="608500" y="1948753"/>
                  <a:pt x="614108" y="1951510"/>
                  <a:pt x="617675" y="1955968"/>
                </a:cubicBezTo>
                <a:cubicBezTo>
                  <a:pt x="622222" y="1961651"/>
                  <a:pt x="625749" y="1968079"/>
                  <a:pt x="629786" y="1974135"/>
                </a:cubicBezTo>
                <a:cubicBezTo>
                  <a:pt x="631804" y="1980191"/>
                  <a:pt x="632557" y="1986828"/>
                  <a:pt x="635841" y="1992302"/>
                </a:cubicBezTo>
                <a:cubicBezTo>
                  <a:pt x="638778" y="1997198"/>
                  <a:pt x="645400" y="1999306"/>
                  <a:pt x="647953" y="2004413"/>
                </a:cubicBezTo>
                <a:cubicBezTo>
                  <a:pt x="653662" y="2015832"/>
                  <a:pt x="652983" y="2030125"/>
                  <a:pt x="660064" y="2040747"/>
                </a:cubicBezTo>
                <a:cubicBezTo>
                  <a:pt x="664101" y="2046803"/>
                  <a:pt x="669219" y="2052263"/>
                  <a:pt x="672175" y="2058914"/>
                </a:cubicBezTo>
                <a:cubicBezTo>
                  <a:pt x="677360" y="2070580"/>
                  <a:pt x="684286" y="2095248"/>
                  <a:pt x="684286" y="2095248"/>
                </a:cubicBezTo>
                <a:cubicBezTo>
                  <a:pt x="686305" y="2113415"/>
                  <a:pt x="687757" y="2131653"/>
                  <a:pt x="690342" y="2149748"/>
                </a:cubicBezTo>
                <a:cubicBezTo>
                  <a:pt x="693993" y="2175300"/>
                  <a:pt x="697167" y="2180461"/>
                  <a:pt x="702453" y="2204249"/>
                </a:cubicBezTo>
                <a:cubicBezTo>
                  <a:pt x="704686" y="2214296"/>
                  <a:pt x="706013" y="2224542"/>
                  <a:pt x="708509" y="2234527"/>
                </a:cubicBezTo>
                <a:cubicBezTo>
                  <a:pt x="710057" y="2240720"/>
                  <a:pt x="713017" y="2246501"/>
                  <a:pt x="714565" y="2252694"/>
                </a:cubicBezTo>
                <a:cubicBezTo>
                  <a:pt x="717061" y="2262679"/>
                  <a:pt x="717912" y="2273042"/>
                  <a:pt x="720620" y="2282972"/>
                </a:cubicBezTo>
                <a:cubicBezTo>
                  <a:pt x="743084" y="2365345"/>
                  <a:pt x="724601" y="2282055"/>
                  <a:pt x="738787" y="2343528"/>
                </a:cubicBezTo>
                <a:cubicBezTo>
                  <a:pt x="742972" y="2361662"/>
                  <a:pt x="746103" y="2380047"/>
                  <a:pt x="750898" y="2398029"/>
                </a:cubicBezTo>
                <a:cubicBezTo>
                  <a:pt x="754188" y="2410364"/>
                  <a:pt x="758973" y="2422252"/>
                  <a:pt x="763010" y="2434363"/>
                </a:cubicBezTo>
                <a:lnTo>
                  <a:pt x="769065" y="2452530"/>
                </a:lnTo>
                <a:lnTo>
                  <a:pt x="775121" y="2470697"/>
                </a:lnTo>
                <a:cubicBezTo>
                  <a:pt x="777140" y="2476753"/>
                  <a:pt x="777636" y="2483553"/>
                  <a:pt x="781177" y="2488864"/>
                </a:cubicBezTo>
                <a:lnTo>
                  <a:pt x="793288" y="2507030"/>
                </a:lnTo>
                <a:lnTo>
                  <a:pt x="811455" y="2579698"/>
                </a:lnTo>
                <a:cubicBezTo>
                  <a:pt x="813473" y="2587772"/>
                  <a:pt x="814878" y="2596025"/>
                  <a:pt x="817510" y="2603921"/>
                </a:cubicBezTo>
                <a:lnTo>
                  <a:pt x="835677" y="2658421"/>
                </a:lnTo>
                <a:cubicBezTo>
                  <a:pt x="837696" y="2664477"/>
                  <a:pt x="840185" y="2670395"/>
                  <a:pt x="841733" y="2676588"/>
                </a:cubicBezTo>
                <a:cubicBezTo>
                  <a:pt x="843751" y="2684662"/>
                  <a:pt x="845502" y="2692808"/>
                  <a:pt x="847788" y="2700811"/>
                </a:cubicBezTo>
                <a:cubicBezTo>
                  <a:pt x="849542" y="2706948"/>
                  <a:pt x="852409" y="2712758"/>
                  <a:pt x="853844" y="2718977"/>
                </a:cubicBezTo>
                <a:cubicBezTo>
                  <a:pt x="858473" y="2739035"/>
                  <a:pt x="861918" y="2759348"/>
                  <a:pt x="865955" y="2779534"/>
                </a:cubicBezTo>
                <a:cubicBezTo>
                  <a:pt x="867974" y="2789627"/>
                  <a:pt x="868188" y="2800256"/>
                  <a:pt x="872011" y="2809812"/>
                </a:cubicBezTo>
                <a:cubicBezTo>
                  <a:pt x="876048" y="2819905"/>
                  <a:pt x="880685" y="2829778"/>
                  <a:pt x="884122" y="2840090"/>
                </a:cubicBezTo>
                <a:cubicBezTo>
                  <a:pt x="886754" y="2847986"/>
                  <a:pt x="887892" y="2856310"/>
                  <a:pt x="890178" y="2864313"/>
                </a:cubicBezTo>
                <a:cubicBezTo>
                  <a:pt x="891931" y="2870450"/>
                  <a:pt x="894480" y="2876342"/>
                  <a:pt x="896233" y="2882479"/>
                </a:cubicBezTo>
                <a:cubicBezTo>
                  <a:pt x="898820" y="2891535"/>
                  <a:pt x="903505" y="2915188"/>
                  <a:pt x="908345" y="2924869"/>
                </a:cubicBezTo>
                <a:cubicBezTo>
                  <a:pt x="911600" y="2931379"/>
                  <a:pt x="916419" y="2936980"/>
                  <a:pt x="920456" y="2943036"/>
                </a:cubicBezTo>
                <a:cubicBezTo>
                  <a:pt x="922475" y="2951110"/>
                  <a:pt x="924226" y="2959256"/>
                  <a:pt x="926512" y="2967258"/>
                </a:cubicBezTo>
                <a:cubicBezTo>
                  <a:pt x="928266" y="2973396"/>
                  <a:pt x="930888" y="2979267"/>
                  <a:pt x="932567" y="2985425"/>
                </a:cubicBezTo>
                <a:cubicBezTo>
                  <a:pt x="936946" y="3001484"/>
                  <a:pt x="940105" y="3017865"/>
                  <a:pt x="944678" y="3033870"/>
                </a:cubicBezTo>
                <a:cubicBezTo>
                  <a:pt x="948715" y="3048000"/>
                  <a:pt x="953226" y="3062003"/>
                  <a:pt x="956790" y="3076260"/>
                </a:cubicBezTo>
                <a:cubicBezTo>
                  <a:pt x="959286" y="3086245"/>
                  <a:pt x="960349" y="3096553"/>
                  <a:pt x="962845" y="3106538"/>
                </a:cubicBezTo>
                <a:cubicBezTo>
                  <a:pt x="969341" y="3132523"/>
                  <a:pt x="969461" y="3120050"/>
                  <a:pt x="981012" y="3148927"/>
                </a:cubicBezTo>
                <a:cubicBezTo>
                  <a:pt x="985753" y="3160780"/>
                  <a:pt x="990028" y="3172876"/>
                  <a:pt x="993124" y="3185261"/>
                </a:cubicBezTo>
                <a:cubicBezTo>
                  <a:pt x="1002274" y="3221865"/>
                  <a:pt x="996548" y="3201592"/>
                  <a:pt x="1011290" y="3245817"/>
                </a:cubicBezTo>
                <a:lnTo>
                  <a:pt x="1017346" y="3263984"/>
                </a:lnTo>
                <a:cubicBezTo>
                  <a:pt x="1019365" y="3270040"/>
                  <a:pt x="1020547" y="3276442"/>
                  <a:pt x="1023402" y="3282151"/>
                </a:cubicBezTo>
                <a:cubicBezTo>
                  <a:pt x="1044404" y="3324155"/>
                  <a:pt x="1031847" y="3298124"/>
                  <a:pt x="1059735" y="3360874"/>
                </a:cubicBezTo>
                <a:cubicBezTo>
                  <a:pt x="1060609" y="3365242"/>
                  <a:pt x="1066526" y="3401338"/>
                  <a:pt x="1071847" y="3409319"/>
                </a:cubicBezTo>
                <a:cubicBezTo>
                  <a:pt x="1076598" y="3416445"/>
                  <a:pt x="1083958" y="3421430"/>
                  <a:pt x="1090014" y="3427486"/>
                </a:cubicBezTo>
                <a:cubicBezTo>
                  <a:pt x="1094051" y="3439597"/>
                  <a:pt x="1096940" y="3452154"/>
                  <a:pt x="1102125" y="3463820"/>
                </a:cubicBezTo>
                <a:cubicBezTo>
                  <a:pt x="1105081" y="3470471"/>
                  <a:pt x="1111280" y="3475336"/>
                  <a:pt x="1114236" y="3481987"/>
                </a:cubicBezTo>
                <a:cubicBezTo>
                  <a:pt x="1119421" y="3493653"/>
                  <a:pt x="1120638" y="3506902"/>
                  <a:pt x="1126347" y="3518321"/>
                </a:cubicBezTo>
                <a:cubicBezTo>
                  <a:pt x="1132403" y="3530432"/>
                  <a:pt x="1139485" y="3542082"/>
                  <a:pt x="1144514" y="3554654"/>
                </a:cubicBezTo>
                <a:cubicBezTo>
                  <a:pt x="1175027" y="3630935"/>
                  <a:pt x="1146366" y="3587403"/>
                  <a:pt x="1180848" y="3633377"/>
                </a:cubicBezTo>
                <a:cubicBezTo>
                  <a:pt x="1182867" y="3639433"/>
                  <a:pt x="1185519" y="3645313"/>
                  <a:pt x="1186904" y="3651544"/>
                </a:cubicBezTo>
                <a:cubicBezTo>
                  <a:pt x="1193890" y="3682981"/>
                  <a:pt x="1189157" y="3690306"/>
                  <a:pt x="1205071" y="3718156"/>
                </a:cubicBezTo>
                <a:cubicBezTo>
                  <a:pt x="1207904" y="3723113"/>
                  <a:pt x="1213145" y="3726231"/>
                  <a:pt x="1217182" y="3730268"/>
                </a:cubicBezTo>
                <a:cubicBezTo>
                  <a:pt x="1219200" y="3740361"/>
                  <a:pt x="1220741" y="3750561"/>
                  <a:pt x="1223237" y="3760546"/>
                </a:cubicBezTo>
                <a:cubicBezTo>
                  <a:pt x="1226835" y="3774937"/>
                  <a:pt x="1236963" y="3796778"/>
                  <a:pt x="1241404" y="3808991"/>
                </a:cubicBezTo>
                <a:cubicBezTo>
                  <a:pt x="1241443" y="3809097"/>
                  <a:pt x="1256525" y="3854354"/>
                  <a:pt x="1259571" y="3863491"/>
                </a:cubicBezTo>
                <a:cubicBezTo>
                  <a:pt x="1261590" y="3869547"/>
                  <a:pt x="1262773" y="3875948"/>
                  <a:pt x="1265627" y="3881658"/>
                </a:cubicBezTo>
                <a:lnTo>
                  <a:pt x="1271682" y="3893770"/>
                </a:lnTo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>
            <a:off x="249794" y="2700811"/>
            <a:ext cx="2811326" cy="448116"/>
          </a:xfrm>
          <a:custGeom>
            <a:avLst/>
            <a:gdLst>
              <a:gd name="connsiteX0" fmla="*/ 0 w 3796879"/>
              <a:gd name="connsiteY0" fmla="*/ 448116 h 448116"/>
              <a:gd name="connsiteX1" fmla="*/ 145335 w 3796879"/>
              <a:gd name="connsiteY1" fmla="*/ 442061 h 448116"/>
              <a:gd name="connsiteX2" fmla="*/ 193780 w 3796879"/>
              <a:gd name="connsiteY2" fmla="*/ 417838 h 448116"/>
              <a:gd name="connsiteX3" fmla="*/ 218002 w 3796879"/>
              <a:gd name="connsiteY3" fmla="*/ 411782 h 448116"/>
              <a:gd name="connsiteX4" fmla="*/ 248280 w 3796879"/>
              <a:gd name="connsiteY4" fmla="*/ 405727 h 448116"/>
              <a:gd name="connsiteX5" fmla="*/ 272503 w 3796879"/>
              <a:gd name="connsiteY5" fmla="*/ 399671 h 448116"/>
              <a:gd name="connsiteX6" fmla="*/ 308837 w 3796879"/>
              <a:gd name="connsiteY6" fmla="*/ 393615 h 448116"/>
              <a:gd name="connsiteX7" fmla="*/ 436005 w 3796879"/>
              <a:gd name="connsiteY7" fmla="*/ 381504 h 448116"/>
              <a:gd name="connsiteX8" fmla="*/ 466283 w 3796879"/>
              <a:gd name="connsiteY8" fmla="*/ 375449 h 448116"/>
              <a:gd name="connsiteX9" fmla="*/ 551062 w 3796879"/>
              <a:gd name="connsiteY9" fmla="*/ 357282 h 448116"/>
              <a:gd name="connsiteX10" fmla="*/ 660063 w 3796879"/>
              <a:gd name="connsiteY10" fmla="*/ 339115 h 448116"/>
              <a:gd name="connsiteX11" fmla="*/ 678230 w 3796879"/>
              <a:gd name="connsiteY11" fmla="*/ 333059 h 448116"/>
              <a:gd name="connsiteX12" fmla="*/ 781176 w 3796879"/>
              <a:gd name="connsiteY12" fmla="*/ 320948 h 448116"/>
              <a:gd name="connsiteX13" fmla="*/ 817510 w 3796879"/>
              <a:gd name="connsiteY13" fmla="*/ 314892 h 448116"/>
              <a:gd name="connsiteX14" fmla="*/ 1314071 w 3796879"/>
              <a:gd name="connsiteY14" fmla="*/ 308837 h 448116"/>
              <a:gd name="connsiteX15" fmla="*/ 1356461 w 3796879"/>
              <a:gd name="connsiteY15" fmla="*/ 296725 h 448116"/>
              <a:gd name="connsiteX16" fmla="*/ 1374627 w 3796879"/>
              <a:gd name="connsiteY16" fmla="*/ 290670 h 448116"/>
              <a:gd name="connsiteX17" fmla="*/ 1459406 w 3796879"/>
              <a:gd name="connsiteY17" fmla="*/ 272503 h 448116"/>
              <a:gd name="connsiteX18" fmla="*/ 1586574 w 3796879"/>
              <a:gd name="connsiteY18" fmla="*/ 260392 h 448116"/>
              <a:gd name="connsiteX19" fmla="*/ 1671353 w 3796879"/>
              <a:gd name="connsiteY19" fmla="*/ 248280 h 448116"/>
              <a:gd name="connsiteX20" fmla="*/ 1719798 w 3796879"/>
              <a:gd name="connsiteY20" fmla="*/ 236169 h 448116"/>
              <a:gd name="connsiteX21" fmla="*/ 1762188 w 3796879"/>
              <a:gd name="connsiteY21" fmla="*/ 230114 h 448116"/>
              <a:gd name="connsiteX22" fmla="*/ 1798521 w 3796879"/>
              <a:gd name="connsiteY22" fmla="*/ 224058 h 448116"/>
              <a:gd name="connsiteX23" fmla="*/ 1877245 w 3796879"/>
              <a:gd name="connsiteY23" fmla="*/ 211947 h 448116"/>
              <a:gd name="connsiteX24" fmla="*/ 2325361 w 3796879"/>
              <a:gd name="connsiteY24" fmla="*/ 193780 h 448116"/>
              <a:gd name="connsiteX25" fmla="*/ 2355639 w 3796879"/>
              <a:gd name="connsiteY25" fmla="*/ 163502 h 448116"/>
              <a:gd name="connsiteX26" fmla="*/ 2391973 w 3796879"/>
              <a:gd name="connsiteY26" fmla="*/ 145335 h 448116"/>
              <a:gd name="connsiteX27" fmla="*/ 2440418 w 3796879"/>
              <a:gd name="connsiteY27" fmla="*/ 127168 h 448116"/>
              <a:gd name="connsiteX28" fmla="*/ 2458585 w 3796879"/>
              <a:gd name="connsiteY28" fmla="*/ 115057 h 448116"/>
              <a:gd name="connsiteX29" fmla="*/ 2585753 w 3796879"/>
              <a:gd name="connsiteY29" fmla="*/ 102945 h 448116"/>
              <a:gd name="connsiteX30" fmla="*/ 2622087 w 3796879"/>
              <a:gd name="connsiteY30" fmla="*/ 96890 h 448116"/>
              <a:gd name="connsiteX31" fmla="*/ 2670532 w 3796879"/>
              <a:gd name="connsiteY31" fmla="*/ 90834 h 448116"/>
              <a:gd name="connsiteX32" fmla="*/ 2694755 w 3796879"/>
              <a:gd name="connsiteY32" fmla="*/ 84778 h 448116"/>
              <a:gd name="connsiteX33" fmla="*/ 2852201 w 3796879"/>
              <a:gd name="connsiteY33" fmla="*/ 60556 h 448116"/>
              <a:gd name="connsiteX34" fmla="*/ 2900646 w 3796879"/>
              <a:gd name="connsiteY34" fmla="*/ 48445 h 448116"/>
              <a:gd name="connsiteX35" fmla="*/ 2936980 w 3796879"/>
              <a:gd name="connsiteY35" fmla="*/ 36333 h 448116"/>
              <a:gd name="connsiteX36" fmla="*/ 2955147 w 3796879"/>
              <a:gd name="connsiteY36" fmla="*/ 30278 h 448116"/>
              <a:gd name="connsiteX37" fmla="*/ 3142871 w 3796879"/>
              <a:gd name="connsiteY37" fmla="*/ 18166 h 448116"/>
              <a:gd name="connsiteX38" fmla="*/ 3282151 w 3796879"/>
              <a:gd name="connsiteY38" fmla="*/ 24222 h 448116"/>
              <a:gd name="connsiteX39" fmla="*/ 3397208 w 3796879"/>
              <a:gd name="connsiteY39" fmla="*/ 36333 h 448116"/>
              <a:gd name="connsiteX40" fmla="*/ 3463819 w 3796879"/>
              <a:gd name="connsiteY40" fmla="*/ 30278 h 448116"/>
              <a:gd name="connsiteX41" fmla="*/ 3518320 w 3796879"/>
              <a:gd name="connsiteY41" fmla="*/ 24222 h 448116"/>
              <a:gd name="connsiteX42" fmla="*/ 3530431 w 3796879"/>
              <a:gd name="connsiteY42" fmla="*/ 6055 h 448116"/>
              <a:gd name="connsiteX43" fmla="*/ 3548598 w 3796879"/>
              <a:gd name="connsiteY43" fmla="*/ 0 h 448116"/>
              <a:gd name="connsiteX44" fmla="*/ 3554654 w 3796879"/>
              <a:gd name="connsiteY44" fmla="*/ 6055 h 448116"/>
              <a:gd name="connsiteX45" fmla="*/ 3572821 w 3796879"/>
              <a:gd name="connsiteY45" fmla="*/ 0 h 448116"/>
              <a:gd name="connsiteX46" fmla="*/ 3615210 w 3796879"/>
              <a:gd name="connsiteY46" fmla="*/ 0 h 448116"/>
              <a:gd name="connsiteX47" fmla="*/ 3730267 w 3796879"/>
              <a:gd name="connsiteY47" fmla="*/ 6055 h 448116"/>
              <a:gd name="connsiteX48" fmla="*/ 3748434 w 3796879"/>
              <a:gd name="connsiteY48" fmla="*/ 12111 h 448116"/>
              <a:gd name="connsiteX49" fmla="*/ 3772657 w 3796879"/>
              <a:gd name="connsiteY49" fmla="*/ 48445 h 448116"/>
              <a:gd name="connsiteX50" fmla="*/ 3784768 w 3796879"/>
              <a:gd name="connsiteY50" fmla="*/ 84778 h 448116"/>
              <a:gd name="connsiteX51" fmla="*/ 3790823 w 3796879"/>
              <a:gd name="connsiteY51" fmla="*/ 102945 h 448116"/>
              <a:gd name="connsiteX52" fmla="*/ 3796879 w 3796879"/>
              <a:gd name="connsiteY52" fmla="*/ 115057 h 448116"/>
              <a:gd name="connsiteX0" fmla="*/ 0 w 3796879"/>
              <a:gd name="connsiteY0" fmla="*/ 448116 h 448116"/>
              <a:gd name="connsiteX1" fmla="*/ 145335 w 3796879"/>
              <a:gd name="connsiteY1" fmla="*/ 442061 h 448116"/>
              <a:gd name="connsiteX2" fmla="*/ 193780 w 3796879"/>
              <a:gd name="connsiteY2" fmla="*/ 417838 h 448116"/>
              <a:gd name="connsiteX3" fmla="*/ 218002 w 3796879"/>
              <a:gd name="connsiteY3" fmla="*/ 411782 h 448116"/>
              <a:gd name="connsiteX4" fmla="*/ 248280 w 3796879"/>
              <a:gd name="connsiteY4" fmla="*/ 405727 h 448116"/>
              <a:gd name="connsiteX5" fmla="*/ 272503 w 3796879"/>
              <a:gd name="connsiteY5" fmla="*/ 399671 h 448116"/>
              <a:gd name="connsiteX6" fmla="*/ 308837 w 3796879"/>
              <a:gd name="connsiteY6" fmla="*/ 393615 h 448116"/>
              <a:gd name="connsiteX7" fmla="*/ 436005 w 3796879"/>
              <a:gd name="connsiteY7" fmla="*/ 381504 h 448116"/>
              <a:gd name="connsiteX8" fmla="*/ 466283 w 3796879"/>
              <a:gd name="connsiteY8" fmla="*/ 375449 h 448116"/>
              <a:gd name="connsiteX9" fmla="*/ 551062 w 3796879"/>
              <a:gd name="connsiteY9" fmla="*/ 357282 h 448116"/>
              <a:gd name="connsiteX10" fmla="*/ 660063 w 3796879"/>
              <a:gd name="connsiteY10" fmla="*/ 339115 h 448116"/>
              <a:gd name="connsiteX11" fmla="*/ 678230 w 3796879"/>
              <a:gd name="connsiteY11" fmla="*/ 333059 h 448116"/>
              <a:gd name="connsiteX12" fmla="*/ 781176 w 3796879"/>
              <a:gd name="connsiteY12" fmla="*/ 320948 h 448116"/>
              <a:gd name="connsiteX13" fmla="*/ 817510 w 3796879"/>
              <a:gd name="connsiteY13" fmla="*/ 314892 h 448116"/>
              <a:gd name="connsiteX14" fmla="*/ 1314071 w 3796879"/>
              <a:gd name="connsiteY14" fmla="*/ 308837 h 448116"/>
              <a:gd name="connsiteX15" fmla="*/ 1356461 w 3796879"/>
              <a:gd name="connsiteY15" fmla="*/ 296725 h 448116"/>
              <a:gd name="connsiteX16" fmla="*/ 1374627 w 3796879"/>
              <a:gd name="connsiteY16" fmla="*/ 290670 h 448116"/>
              <a:gd name="connsiteX17" fmla="*/ 1459406 w 3796879"/>
              <a:gd name="connsiteY17" fmla="*/ 272503 h 448116"/>
              <a:gd name="connsiteX18" fmla="*/ 1586574 w 3796879"/>
              <a:gd name="connsiteY18" fmla="*/ 260392 h 448116"/>
              <a:gd name="connsiteX19" fmla="*/ 1671353 w 3796879"/>
              <a:gd name="connsiteY19" fmla="*/ 248280 h 448116"/>
              <a:gd name="connsiteX20" fmla="*/ 1719798 w 3796879"/>
              <a:gd name="connsiteY20" fmla="*/ 236169 h 448116"/>
              <a:gd name="connsiteX21" fmla="*/ 1762188 w 3796879"/>
              <a:gd name="connsiteY21" fmla="*/ 230114 h 448116"/>
              <a:gd name="connsiteX22" fmla="*/ 1798521 w 3796879"/>
              <a:gd name="connsiteY22" fmla="*/ 224058 h 448116"/>
              <a:gd name="connsiteX23" fmla="*/ 1877245 w 3796879"/>
              <a:gd name="connsiteY23" fmla="*/ 211947 h 448116"/>
              <a:gd name="connsiteX24" fmla="*/ 2325361 w 3796879"/>
              <a:gd name="connsiteY24" fmla="*/ 193780 h 448116"/>
              <a:gd name="connsiteX25" fmla="*/ 2301111 w 3796879"/>
              <a:gd name="connsiteY25" fmla="*/ 150919 h 448116"/>
              <a:gd name="connsiteX26" fmla="*/ 2391973 w 3796879"/>
              <a:gd name="connsiteY26" fmla="*/ 145335 h 448116"/>
              <a:gd name="connsiteX27" fmla="*/ 2440418 w 3796879"/>
              <a:gd name="connsiteY27" fmla="*/ 127168 h 448116"/>
              <a:gd name="connsiteX28" fmla="*/ 2458585 w 3796879"/>
              <a:gd name="connsiteY28" fmla="*/ 115057 h 448116"/>
              <a:gd name="connsiteX29" fmla="*/ 2585753 w 3796879"/>
              <a:gd name="connsiteY29" fmla="*/ 102945 h 448116"/>
              <a:gd name="connsiteX30" fmla="*/ 2622087 w 3796879"/>
              <a:gd name="connsiteY30" fmla="*/ 96890 h 448116"/>
              <a:gd name="connsiteX31" fmla="*/ 2670532 w 3796879"/>
              <a:gd name="connsiteY31" fmla="*/ 90834 h 448116"/>
              <a:gd name="connsiteX32" fmla="*/ 2694755 w 3796879"/>
              <a:gd name="connsiteY32" fmla="*/ 84778 h 448116"/>
              <a:gd name="connsiteX33" fmla="*/ 2852201 w 3796879"/>
              <a:gd name="connsiteY33" fmla="*/ 60556 h 448116"/>
              <a:gd name="connsiteX34" fmla="*/ 2900646 w 3796879"/>
              <a:gd name="connsiteY34" fmla="*/ 48445 h 448116"/>
              <a:gd name="connsiteX35" fmla="*/ 2936980 w 3796879"/>
              <a:gd name="connsiteY35" fmla="*/ 36333 h 448116"/>
              <a:gd name="connsiteX36" fmla="*/ 2955147 w 3796879"/>
              <a:gd name="connsiteY36" fmla="*/ 30278 h 448116"/>
              <a:gd name="connsiteX37" fmla="*/ 3142871 w 3796879"/>
              <a:gd name="connsiteY37" fmla="*/ 18166 h 448116"/>
              <a:gd name="connsiteX38" fmla="*/ 3282151 w 3796879"/>
              <a:gd name="connsiteY38" fmla="*/ 24222 h 448116"/>
              <a:gd name="connsiteX39" fmla="*/ 3397208 w 3796879"/>
              <a:gd name="connsiteY39" fmla="*/ 36333 h 448116"/>
              <a:gd name="connsiteX40" fmla="*/ 3463819 w 3796879"/>
              <a:gd name="connsiteY40" fmla="*/ 30278 h 448116"/>
              <a:gd name="connsiteX41" fmla="*/ 3518320 w 3796879"/>
              <a:gd name="connsiteY41" fmla="*/ 24222 h 448116"/>
              <a:gd name="connsiteX42" fmla="*/ 3530431 w 3796879"/>
              <a:gd name="connsiteY42" fmla="*/ 6055 h 448116"/>
              <a:gd name="connsiteX43" fmla="*/ 3548598 w 3796879"/>
              <a:gd name="connsiteY43" fmla="*/ 0 h 448116"/>
              <a:gd name="connsiteX44" fmla="*/ 3554654 w 3796879"/>
              <a:gd name="connsiteY44" fmla="*/ 6055 h 448116"/>
              <a:gd name="connsiteX45" fmla="*/ 3572821 w 3796879"/>
              <a:gd name="connsiteY45" fmla="*/ 0 h 448116"/>
              <a:gd name="connsiteX46" fmla="*/ 3615210 w 3796879"/>
              <a:gd name="connsiteY46" fmla="*/ 0 h 448116"/>
              <a:gd name="connsiteX47" fmla="*/ 3730267 w 3796879"/>
              <a:gd name="connsiteY47" fmla="*/ 6055 h 448116"/>
              <a:gd name="connsiteX48" fmla="*/ 3748434 w 3796879"/>
              <a:gd name="connsiteY48" fmla="*/ 12111 h 448116"/>
              <a:gd name="connsiteX49" fmla="*/ 3772657 w 3796879"/>
              <a:gd name="connsiteY49" fmla="*/ 48445 h 448116"/>
              <a:gd name="connsiteX50" fmla="*/ 3784768 w 3796879"/>
              <a:gd name="connsiteY50" fmla="*/ 84778 h 448116"/>
              <a:gd name="connsiteX51" fmla="*/ 3790823 w 3796879"/>
              <a:gd name="connsiteY51" fmla="*/ 102945 h 448116"/>
              <a:gd name="connsiteX52" fmla="*/ 3796879 w 3796879"/>
              <a:gd name="connsiteY52" fmla="*/ 115057 h 448116"/>
              <a:gd name="connsiteX0" fmla="*/ 0 w 3790823"/>
              <a:gd name="connsiteY0" fmla="*/ 448116 h 448116"/>
              <a:gd name="connsiteX1" fmla="*/ 145335 w 3790823"/>
              <a:gd name="connsiteY1" fmla="*/ 442061 h 448116"/>
              <a:gd name="connsiteX2" fmla="*/ 193780 w 3790823"/>
              <a:gd name="connsiteY2" fmla="*/ 417838 h 448116"/>
              <a:gd name="connsiteX3" fmla="*/ 218002 w 3790823"/>
              <a:gd name="connsiteY3" fmla="*/ 411782 h 448116"/>
              <a:gd name="connsiteX4" fmla="*/ 248280 w 3790823"/>
              <a:gd name="connsiteY4" fmla="*/ 405727 h 448116"/>
              <a:gd name="connsiteX5" fmla="*/ 272503 w 3790823"/>
              <a:gd name="connsiteY5" fmla="*/ 399671 h 448116"/>
              <a:gd name="connsiteX6" fmla="*/ 308837 w 3790823"/>
              <a:gd name="connsiteY6" fmla="*/ 393615 h 448116"/>
              <a:gd name="connsiteX7" fmla="*/ 436005 w 3790823"/>
              <a:gd name="connsiteY7" fmla="*/ 381504 h 448116"/>
              <a:gd name="connsiteX8" fmla="*/ 466283 w 3790823"/>
              <a:gd name="connsiteY8" fmla="*/ 375449 h 448116"/>
              <a:gd name="connsiteX9" fmla="*/ 551062 w 3790823"/>
              <a:gd name="connsiteY9" fmla="*/ 357282 h 448116"/>
              <a:gd name="connsiteX10" fmla="*/ 660063 w 3790823"/>
              <a:gd name="connsiteY10" fmla="*/ 339115 h 448116"/>
              <a:gd name="connsiteX11" fmla="*/ 678230 w 3790823"/>
              <a:gd name="connsiteY11" fmla="*/ 333059 h 448116"/>
              <a:gd name="connsiteX12" fmla="*/ 781176 w 3790823"/>
              <a:gd name="connsiteY12" fmla="*/ 320948 h 448116"/>
              <a:gd name="connsiteX13" fmla="*/ 817510 w 3790823"/>
              <a:gd name="connsiteY13" fmla="*/ 314892 h 448116"/>
              <a:gd name="connsiteX14" fmla="*/ 1314071 w 3790823"/>
              <a:gd name="connsiteY14" fmla="*/ 308837 h 448116"/>
              <a:gd name="connsiteX15" fmla="*/ 1356461 w 3790823"/>
              <a:gd name="connsiteY15" fmla="*/ 296725 h 448116"/>
              <a:gd name="connsiteX16" fmla="*/ 1374627 w 3790823"/>
              <a:gd name="connsiteY16" fmla="*/ 290670 h 448116"/>
              <a:gd name="connsiteX17" fmla="*/ 1459406 w 3790823"/>
              <a:gd name="connsiteY17" fmla="*/ 272503 h 448116"/>
              <a:gd name="connsiteX18" fmla="*/ 1586574 w 3790823"/>
              <a:gd name="connsiteY18" fmla="*/ 260392 h 448116"/>
              <a:gd name="connsiteX19" fmla="*/ 1671353 w 3790823"/>
              <a:gd name="connsiteY19" fmla="*/ 248280 h 448116"/>
              <a:gd name="connsiteX20" fmla="*/ 1719798 w 3790823"/>
              <a:gd name="connsiteY20" fmla="*/ 236169 h 448116"/>
              <a:gd name="connsiteX21" fmla="*/ 1762188 w 3790823"/>
              <a:gd name="connsiteY21" fmla="*/ 230114 h 448116"/>
              <a:gd name="connsiteX22" fmla="*/ 1798521 w 3790823"/>
              <a:gd name="connsiteY22" fmla="*/ 224058 h 448116"/>
              <a:gd name="connsiteX23" fmla="*/ 1877245 w 3790823"/>
              <a:gd name="connsiteY23" fmla="*/ 211947 h 448116"/>
              <a:gd name="connsiteX24" fmla="*/ 2325361 w 3790823"/>
              <a:gd name="connsiteY24" fmla="*/ 193780 h 448116"/>
              <a:gd name="connsiteX25" fmla="*/ 2301111 w 3790823"/>
              <a:gd name="connsiteY25" fmla="*/ 150919 h 448116"/>
              <a:gd name="connsiteX26" fmla="*/ 2391973 w 3790823"/>
              <a:gd name="connsiteY26" fmla="*/ 145335 h 448116"/>
              <a:gd name="connsiteX27" fmla="*/ 2440418 w 3790823"/>
              <a:gd name="connsiteY27" fmla="*/ 127168 h 448116"/>
              <a:gd name="connsiteX28" fmla="*/ 2458585 w 3790823"/>
              <a:gd name="connsiteY28" fmla="*/ 115057 h 448116"/>
              <a:gd name="connsiteX29" fmla="*/ 2585753 w 3790823"/>
              <a:gd name="connsiteY29" fmla="*/ 102945 h 448116"/>
              <a:gd name="connsiteX30" fmla="*/ 2622087 w 3790823"/>
              <a:gd name="connsiteY30" fmla="*/ 96890 h 448116"/>
              <a:gd name="connsiteX31" fmla="*/ 2670532 w 3790823"/>
              <a:gd name="connsiteY31" fmla="*/ 90834 h 448116"/>
              <a:gd name="connsiteX32" fmla="*/ 2694755 w 3790823"/>
              <a:gd name="connsiteY32" fmla="*/ 84778 h 448116"/>
              <a:gd name="connsiteX33" fmla="*/ 2852201 w 3790823"/>
              <a:gd name="connsiteY33" fmla="*/ 60556 h 448116"/>
              <a:gd name="connsiteX34" fmla="*/ 2900646 w 3790823"/>
              <a:gd name="connsiteY34" fmla="*/ 48445 h 448116"/>
              <a:gd name="connsiteX35" fmla="*/ 2936980 w 3790823"/>
              <a:gd name="connsiteY35" fmla="*/ 36333 h 448116"/>
              <a:gd name="connsiteX36" fmla="*/ 2955147 w 3790823"/>
              <a:gd name="connsiteY36" fmla="*/ 30278 h 448116"/>
              <a:gd name="connsiteX37" fmla="*/ 3142871 w 3790823"/>
              <a:gd name="connsiteY37" fmla="*/ 18166 h 448116"/>
              <a:gd name="connsiteX38" fmla="*/ 3282151 w 3790823"/>
              <a:gd name="connsiteY38" fmla="*/ 24222 h 448116"/>
              <a:gd name="connsiteX39" fmla="*/ 3397208 w 3790823"/>
              <a:gd name="connsiteY39" fmla="*/ 36333 h 448116"/>
              <a:gd name="connsiteX40" fmla="*/ 3463819 w 3790823"/>
              <a:gd name="connsiteY40" fmla="*/ 30278 h 448116"/>
              <a:gd name="connsiteX41" fmla="*/ 3518320 w 3790823"/>
              <a:gd name="connsiteY41" fmla="*/ 24222 h 448116"/>
              <a:gd name="connsiteX42" fmla="*/ 3530431 w 3790823"/>
              <a:gd name="connsiteY42" fmla="*/ 6055 h 448116"/>
              <a:gd name="connsiteX43" fmla="*/ 3548598 w 3790823"/>
              <a:gd name="connsiteY43" fmla="*/ 0 h 448116"/>
              <a:gd name="connsiteX44" fmla="*/ 3554654 w 3790823"/>
              <a:gd name="connsiteY44" fmla="*/ 6055 h 448116"/>
              <a:gd name="connsiteX45" fmla="*/ 3572821 w 3790823"/>
              <a:gd name="connsiteY45" fmla="*/ 0 h 448116"/>
              <a:gd name="connsiteX46" fmla="*/ 3615210 w 3790823"/>
              <a:gd name="connsiteY46" fmla="*/ 0 h 448116"/>
              <a:gd name="connsiteX47" fmla="*/ 3730267 w 3790823"/>
              <a:gd name="connsiteY47" fmla="*/ 6055 h 448116"/>
              <a:gd name="connsiteX48" fmla="*/ 3748434 w 3790823"/>
              <a:gd name="connsiteY48" fmla="*/ 12111 h 448116"/>
              <a:gd name="connsiteX49" fmla="*/ 3772657 w 3790823"/>
              <a:gd name="connsiteY49" fmla="*/ 48445 h 448116"/>
              <a:gd name="connsiteX50" fmla="*/ 3784768 w 3790823"/>
              <a:gd name="connsiteY50" fmla="*/ 84778 h 448116"/>
              <a:gd name="connsiteX51" fmla="*/ 3790823 w 3790823"/>
              <a:gd name="connsiteY51" fmla="*/ 102945 h 448116"/>
              <a:gd name="connsiteX0" fmla="*/ 0 w 3784768"/>
              <a:gd name="connsiteY0" fmla="*/ 448116 h 448116"/>
              <a:gd name="connsiteX1" fmla="*/ 145335 w 3784768"/>
              <a:gd name="connsiteY1" fmla="*/ 442061 h 448116"/>
              <a:gd name="connsiteX2" fmla="*/ 193780 w 3784768"/>
              <a:gd name="connsiteY2" fmla="*/ 417838 h 448116"/>
              <a:gd name="connsiteX3" fmla="*/ 218002 w 3784768"/>
              <a:gd name="connsiteY3" fmla="*/ 411782 h 448116"/>
              <a:gd name="connsiteX4" fmla="*/ 248280 w 3784768"/>
              <a:gd name="connsiteY4" fmla="*/ 405727 h 448116"/>
              <a:gd name="connsiteX5" fmla="*/ 272503 w 3784768"/>
              <a:gd name="connsiteY5" fmla="*/ 399671 h 448116"/>
              <a:gd name="connsiteX6" fmla="*/ 308837 w 3784768"/>
              <a:gd name="connsiteY6" fmla="*/ 393615 h 448116"/>
              <a:gd name="connsiteX7" fmla="*/ 436005 w 3784768"/>
              <a:gd name="connsiteY7" fmla="*/ 381504 h 448116"/>
              <a:gd name="connsiteX8" fmla="*/ 466283 w 3784768"/>
              <a:gd name="connsiteY8" fmla="*/ 375449 h 448116"/>
              <a:gd name="connsiteX9" fmla="*/ 551062 w 3784768"/>
              <a:gd name="connsiteY9" fmla="*/ 357282 h 448116"/>
              <a:gd name="connsiteX10" fmla="*/ 660063 w 3784768"/>
              <a:gd name="connsiteY10" fmla="*/ 339115 h 448116"/>
              <a:gd name="connsiteX11" fmla="*/ 678230 w 3784768"/>
              <a:gd name="connsiteY11" fmla="*/ 333059 h 448116"/>
              <a:gd name="connsiteX12" fmla="*/ 781176 w 3784768"/>
              <a:gd name="connsiteY12" fmla="*/ 320948 h 448116"/>
              <a:gd name="connsiteX13" fmla="*/ 817510 w 3784768"/>
              <a:gd name="connsiteY13" fmla="*/ 314892 h 448116"/>
              <a:gd name="connsiteX14" fmla="*/ 1314071 w 3784768"/>
              <a:gd name="connsiteY14" fmla="*/ 308837 h 448116"/>
              <a:gd name="connsiteX15" fmla="*/ 1356461 w 3784768"/>
              <a:gd name="connsiteY15" fmla="*/ 296725 h 448116"/>
              <a:gd name="connsiteX16" fmla="*/ 1374627 w 3784768"/>
              <a:gd name="connsiteY16" fmla="*/ 290670 h 448116"/>
              <a:gd name="connsiteX17" fmla="*/ 1459406 w 3784768"/>
              <a:gd name="connsiteY17" fmla="*/ 272503 h 448116"/>
              <a:gd name="connsiteX18" fmla="*/ 1586574 w 3784768"/>
              <a:gd name="connsiteY18" fmla="*/ 260392 h 448116"/>
              <a:gd name="connsiteX19" fmla="*/ 1671353 w 3784768"/>
              <a:gd name="connsiteY19" fmla="*/ 248280 h 448116"/>
              <a:gd name="connsiteX20" fmla="*/ 1719798 w 3784768"/>
              <a:gd name="connsiteY20" fmla="*/ 236169 h 448116"/>
              <a:gd name="connsiteX21" fmla="*/ 1762188 w 3784768"/>
              <a:gd name="connsiteY21" fmla="*/ 230114 h 448116"/>
              <a:gd name="connsiteX22" fmla="*/ 1798521 w 3784768"/>
              <a:gd name="connsiteY22" fmla="*/ 224058 h 448116"/>
              <a:gd name="connsiteX23" fmla="*/ 1877245 w 3784768"/>
              <a:gd name="connsiteY23" fmla="*/ 211947 h 448116"/>
              <a:gd name="connsiteX24" fmla="*/ 2325361 w 3784768"/>
              <a:gd name="connsiteY24" fmla="*/ 193780 h 448116"/>
              <a:gd name="connsiteX25" fmla="*/ 2301111 w 3784768"/>
              <a:gd name="connsiteY25" fmla="*/ 150919 h 448116"/>
              <a:gd name="connsiteX26" fmla="*/ 2391973 w 3784768"/>
              <a:gd name="connsiteY26" fmla="*/ 145335 h 448116"/>
              <a:gd name="connsiteX27" fmla="*/ 2440418 w 3784768"/>
              <a:gd name="connsiteY27" fmla="*/ 127168 h 448116"/>
              <a:gd name="connsiteX28" fmla="*/ 2458585 w 3784768"/>
              <a:gd name="connsiteY28" fmla="*/ 115057 h 448116"/>
              <a:gd name="connsiteX29" fmla="*/ 2585753 w 3784768"/>
              <a:gd name="connsiteY29" fmla="*/ 102945 h 448116"/>
              <a:gd name="connsiteX30" fmla="*/ 2622087 w 3784768"/>
              <a:gd name="connsiteY30" fmla="*/ 96890 h 448116"/>
              <a:gd name="connsiteX31" fmla="*/ 2670532 w 3784768"/>
              <a:gd name="connsiteY31" fmla="*/ 90834 h 448116"/>
              <a:gd name="connsiteX32" fmla="*/ 2694755 w 3784768"/>
              <a:gd name="connsiteY32" fmla="*/ 84778 h 448116"/>
              <a:gd name="connsiteX33" fmla="*/ 2852201 w 3784768"/>
              <a:gd name="connsiteY33" fmla="*/ 60556 h 448116"/>
              <a:gd name="connsiteX34" fmla="*/ 2900646 w 3784768"/>
              <a:gd name="connsiteY34" fmla="*/ 48445 h 448116"/>
              <a:gd name="connsiteX35" fmla="*/ 2936980 w 3784768"/>
              <a:gd name="connsiteY35" fmla="*/ 36333 h 448116"/>
              <a:gd name="connsiteX36" fmla="*/ 2955147 w 3784768"/>
              <a:gd name="connsiteY36" fmla="*/ 30278 h 448116"/>
              <a:gd name="connsiteX37" fmla="*/ 3142871 w 3784768"/>
              <a:gd name="connsiteY37" fmla="*/ 18166 h 448116"/>
              <a:gd name="connsiteX38" fmla="*/ 3282151 w 3784768"/>
              <a:gd name="connsiteY38" fmla="*/ 24222 h 448116"/>
              <a:gd name="connsiteX39" fmla="*/ 3397208 w 3784768"/>
              <a:gd name="connsiteY39" fmla="*/ 36333 h 448116"/>
              <a:gd name="connsiteX40" fmla="*/ 3463819 w 3784768"/>
              <a:gd name="connsiteY40" fmla="*/ 30278 h 448116"/>
              <a:gd name="connsiteX41" fmla="*/ 3518320 w 3784768"/>
              <a:gd name="connsiteY41" fmla="*/ 24222 h 448116"/>
              <a:gd name="connsiteX42" fmla="*/ 3530431 w 3784768"/>
              <a:gd name="connsiteY42" fmla="*/ 6055 h 448116"/>
              <a:gd name="connsiteX43" fmla="*/ 3548598 w 3784768"/>
              <a:gd name="connsiteY43" fmla="*/ 0 h 448116"/>
              <a:gd name="connsiteX44" fmla="*/ 3554654 w 3784768"/>
              <a:gd name="connsiteY44" fmla="*/ 6055 h 448116"/>
              <a:gd name="connsiteX45" fmla="*/ 3572821 w 3784768"/>
              <a:gd name="connsiteY45" fmla="*/ 0 h 448116"/>
              <a:gd name="connsiteX46" fmla="*/ 3615210 w 3784768"/>
              <a:gd name="connsiteY46" fmla="*/ 0 h 448116"/>
              <a:gd name="connsiteX47" fmla="*/ 3730267 w 3784768"/>
              <a:gd name="connsiteY47" fmla="*/ 6055 h 448116"/>
              <a:gd name="connsiteX48" fmla="*/ 3748434 w 3784768"/>
              <a:gd name="connsiteY48" fmla="*/ 12111 h 448116"/>
              <a:gd name="connsiteX49" fmla="*/ 3772657 w 3784768"/>
              <a:gd name="connsiteY49" fmla="*/ 48445 h 448116"/>
              <a:gd name="connsiteX50" fmla="*/ 3784768 w 3784768"/>
              <a:gd name="connsiteY50" fmla="*/ 84778 h 448116"/>
              <a:gd name="connsiteX0" fmla="*/ 0 w 3772657"/>
              <a:gd name="connsiteY0" fmla="*/ 448116 h 448116"/>
              <a:gd name="connsiteX1" fmla="*/ 145335 w 3772657"/>
              <a:gd name="connsiteY1" fmla="*/ 442061 h 448116"/>
              <a:gd name="connsiteX2" fmla="*/ 193780 w 3772657"/>
              <a:gd name="connsiteY2" fmla="*/ 417838 h 448116"/>
              <a:gd name="connsiteX3" fmla="*/ 218002 w 3772657"/>
              <a:gd name="connsiteY3" fmla="*/ 411782 h 448116"/>
              <a:gd name="connsiteX4" fmla="*/ 248280 w 3772657"/>
              <a:gd name="connsiteY4" fmla="*/ 405727 h 448116"/>
              <a:gd name="connsiteX5" fmla="*/ 272503 w 3772657"/>
              <a:gd name="connsiteY5" fmla="*/ 399671 h 448116"/>
              <a:gd name="connsiteX6" fmla="*/ 308837 w 3772657"/>
              <a:gd name="connsiteY6" fmla="*/ 393615 h 448116"/>
              <a:gd name="connsiteX7" fmla="*/ 436005 w 3772657"/>
              <a:gd name="connsiteY7" fmla="*/ 381504 h 448116"/>
              <a:gd name="connsiteX8" fmla="*/ 466283 w 3772657"/>
              <a:gd name="connsiteY8" fmla="*/ 375449 h 448116"/>
              <a:gd name="connsiteX9" fmla="*/ 551062 w 3772657"/>
              <a:gd name="connsiteY9" fmla="*/ 357282 h 448116"/>
              <a:gd name="connsiteX10" fmla="*/ 660063 w 3772657"/>
              <a:gd name="connsiteY10" fmla="*/ 339115 h 448116"/>
              <a:gd name="connsiteX11" fmla="*/ 678230 w 3772657"/>
              <a:gd name="connsiteY11" fmla="*/ 333059 h 448116"/>
              <a:gd name="connsiteX12" fmla="*/ 781176 w 3772657"/>
              <a:gd name="connsiteY12" fmla="*/ 320948 h 448116"/>
              <a:gd name="connsiteX13" fmla="*/ 817510 w 3772657"/>
              <a:gd name="connsiteY13" fmla="*/ 314892 h 448116"/>
              <a:gd name="connsiteX14" fmla="*/ 1314071 w 3772657"/>
              <a:gd name="connsiteY14" fmla="*/ 308837 h 448116"/>
              <a:gd name="connsiteX15" fmla="*/ 1356461 w 3772657"/>
              <a:gd name="connsiteY15" fmla="*/ 296725 h 448116"/>
              <a:gd name="connsiteX16" fmla="*/ 1374627 w 3772657"/>
              <a:gd name="connsiteY16" fmla="*/ 290670 h 448116"/>
              <a:gd name="connsiteX17" fmla="*/ 1459406 w 3772657"/>
              <a:gd name="connsiteY17" fmla="*/ 272503 h 448116"/>
              <a:gd name="connsiteX18" fmla="*/ 1586574 w 3772657"/>
              <a:gd name="connsiteY18" fmla="*/ 260392 h 448116"/>
              <a:gd name="connsiteX19" fmla="*/ 1671353 w 3772657"/>
              <a:gd name="connsiteY19" fmla="*/ 248280 h 448116"/>
              <a:gd name="connsiteX20" fmla="*/ 1719798 w 3772657"/>
              <a:gd name="connsiteY20" fmla="*/ 236169 h 448116"/>
              <a:gd name="connsiteX21" fmla="*/ 1762188 w 3772657"/>
              <a:gd name="connsiteY21" fmla="*/ 230114 h 448116"/>
              <a:gd name="connsiteX22" fmla="*/ 1798521 w 3772657"/>
              <a:gd name="connsiteY22" fmla="*/ 224058 h 448116"/>
              <a:gd name="connsiteX23" fmla="*/ 1877245 w 3772657"/>
              <a:gd name="connsiteY23" fmla="*/ 211947 h 448116"/>
              <a:gd name="connsiteX24" fmla="*/ 2325361 w 3772657"/>
              <a:gd name="connsiteY24" fmla="*/ 193780 h 448116"/>
              <a:gd name="connsiteX25" fmla="*/ 2301111 w 3772657"/>
              <a:gd name="connsiteY25" fmla="*/ 150919 h 448116"/>
              <a:gd name="connsiteX26" fmla="*/ 2391973 w 3772657"/>
              <a:gd name="connsiteY26" fmla="*/ 145335 h 448116"/>
              <a:gd name="connsiteX27" fmla="*/ 2440418 w 3772657"/>
              <a:gd name="connsiteY27" fmla="*/ 127168 h 448116"/>
              <a:gd name="connsiteX28" fmla="*/ 2458585 w 3772657"/>
              <a:gd name="connsiteY28" fmla="*/ 115057 h 448116"/>
              <a:gd name="connsiteX29" fmla="*/ 2585753 w 3772657"/>
              <a:gd name="connsiteY29" fmla="*/ 102945 h 448116"/>
              <a:gd name="connsiteX30" fmla="*/ 2622087 w 3772657"/>
              <a:gd name="connsiteY30" fmla="*/ 96890 h 448116"/>
              <a:gd name="connsiteX31" fmla="*/ 2670532 w 3772657"/>
              <a:gd name="connsiteY31" fmla="*/ 90834 h 448116"/>
              <a:gd name="connsiteX32" fmla="*/ 2694755 w 3772657"/>
              <a:gd name="connsiteY32" fmla="*/ 84778 h 448116"/>
              <a:gd name="connsiteX33" fmla="*/ 2852201 w 3772657"/>
              <a:gd name="connsiteY33" fmla="*/ 60556 h 448116"/>
              <a:gd name="connsiteX34" fmla="*/ 2900646 w 3772657"/>
              <a:gd name="connsiteY34" fmla="*/ 48445 h 448116"/>
              <a:gd name="connsiteX35" fmla="*/ 2936980 w 3772657"/>
              <a:gd name="connsiteY35" fmla="*/ 36333 h 448116"/>
              <a:gd name="connsiteX36" fmla="*/ 2955147 w 3772657"/>
              <a:gd name="connsiteY36" fmla="*/ 30278 h 448116"/>
              <a:gd name="connsiteX37" fmla="*/ 3142871 w 3772657"/>
              <a:gd name="connsiteY37" fmla="*/ 18166 h 448116"/>
              <a:gd name="connsiteX38" fmla="*/ 3282151 w 3772657"/>
              <a:gd name="connsiteY38" fmla="*/ 24222 h 448116"/>
              <a:gd name="connsiteX39" fmla="*/ 3397208 w 3772657"/>
              <a:gd name="connsiteY39" fmla="*/ 36333 h 448116"/>
              <a:gd name="connsiteX40" fmla="*/ 3463819 w 3772657"/>
              <a:gd name="connsiteY40" fmla="*/ 30278 h 448116"/>
              <a:gd name="connsiteX41" fmla="*/ 3518320 w 3772657"/>
              <a:gd name="connsiteY41" fmla="*/ 24222 h 448116"/>
              <a:gd name="connsiteX42" fmla="*/ 3530431 w 3772657"/>
              <a:gd name="connsiteY42" fmla="*/ 6055 h 448116"/>
              <a:gd name="connsiteX43" fmla="*/ 3548598 w 3772657"/>
              <a:gd name="connsiteY43" fmla="*/ 0 h 448116"/>
              <a:gd name="connsiteX44" fmla="*/ 3554654 w 3772657"/>
              <a:gd name="connsiteY44" fmla="*/ 6055 h 448116"/>
              <a:gd name="connsiteX45" fmla="*/ 3572821 w 3772657"/>
              <a:gd name="connsiteY45" fmla="*/ 0 h 448116"/>
              <a:gd name="connsiteX46" fmla="*/ 3615210 w 3772657"/>
              <a:gd name="connsiteY46" fmla="*/ 0 h 448116"/>
              <a:gd name="connsiteX47" fmla="*/ 3730267 w 3772657"/>
              <a:gd name="connsiteY47" fmla="*/ 6055 h 448116"/>
              <a:gd name="connsiteX48" fmla="*/ 3748434 w 3772657"/>
              <a:gd name="connsiteY48" fmla="*/ 12111 h 448116"/>
              <a:gd name="connsiteX49" fmla="*/ 3772657 w 3772657"/>
              <a:gd name="connsiteY49" fmla="*/ 48445 h 448116"/>
              <a:gd name="connsiteX0" fmla="*/ 0 w 3748434"/>
              <a:gd name="connsiteY0" fmla="*/ 448116 h 448116"/>
              <a:gd name="connsiteX1" fmla="*/ 145335 w 3748434"/>
              <a:gd name="connsiteY1" fmla="*/ 442061 h 448116"/>
              <a:gd name="connsiteX2" fmla="*/ 193780 w 3748434"/>
              <a:gd name="connsiteY2" fmla="*/ 417838 h 448116"/>
              <a:gd name="connsiteX3" fmla="*/ 218002 w 3748434"/>
              <a:gd name="connsiteY3" fmla="*/ 411782 h 448116"/>
              <a:gd name="connsiteX4" fmla="*/ 248280 w 3748434"/>
              <a:gd name="connsiteY4" fmla="*/ 405727 h 448116"/>
              <a:gd name="connsiteX5" fmla="*/ 272503 w 3748434"/>
              <a:gd name="connsiteY5" fmla="*/ 399671 h 448116"/>
              <a:gd name="connsiteX6" fmla="*/ 308837 w 3748434"/>
              <a:gd name="connsiteY6" fmla="*/ 393615 h 448116"/>
              <a:gd name="connsiteX7" fmla="*/ 436005 w 3748434"/>
              <a:gd name="connsiteY7" fmla="*/ 381504 h 448116"/>
              <a:gd name="connsiteX8" fmla="*/ 466283 w 3748434"/>
              <a:gd name="connsiteY8" fmla="*/ 375449 h 448116"/>
              <a:gd name="connsiteX9" fmla="*/ 551062 w 3748434"/>
              <a:gd name="connsiteY9" fmla="*/ 357282 h 448116"/>
              <a:gd name="connsiteX10" fmla="*/ 660063 w 3748434"/>
              <a:gd name="connsiteY10" fmla="*/ 339115 h 448116"/>
              <a:gd name="connsiteX11" fmla="*/ 678230 w 3748434"/>
              <a:gd name="connsiteY11" fmla="*/ 333059 h 448116"/>
              <a:gd name="connsiteX12" fmla="*/ 781176 w 3748434"/>
              <a:gd name="connsiteY12" fmla="*/ 320948 h 448116"/>
              <a:gd name="connsiteX13" fmla="*/ 817510 w 3748434"/>
              <a:gd name="connsiteY13" fmla="*/ 314892 h 448116"/>
              <a:gd name="connsiteX14" fmla="*/ 1314071 w 3748434"/>
              <a:gd name="connsiteY14" fmla="*/ 308837 h 448116"/>
              <a:gd name="connsiteX15" fmla="*/ 1356461 w 3748434"/>
              <a:gd name="connsiteY15" fmla="*/ 296725 h 448116"/>
              <a:gd name="connsiteX16" fmla="*/ 1374627 w 3748434"/>
              <a:gd name="connsiteY16" fmla="*/ 290670 h 448116"/>
              <a:gd name="connsiteX17" fmla="*/ 1459406 w 3748434"/>
              <a:gd name="connsiteY17" fmla="*/ 272503 h 448116"/>
              <a:gd name="connsiteX18" fmla="*/ 1586574 w 3748434"/>
              <a:gd name="connsiteY18" fmla="*/ 260392 h 448116"/>
              <a:gd name="connsiteX19" fmla="*/ 1671353 w 3748434"/>
              <a:gd name="connsiteY19" fmla="*/ 248280 h 448116"/>
              <a:gd name="connsiteX20" fmla="*/ 1719798 w 3748434"/>
              <a:gd name="connsiteY20" fmla="*/ 236169 h 448116"/>
              <a:gd name="connsiteX21" fmla="*/ 1762188 w 3748434"/>
              <a:gd name="connsiteY21" fmla="*/ 230114 h 448116"/>
              <a:gd name="connsiteX22" fmla="*/ 1798521 w 3748434"/>
              <a:gd name="connsiteY22" fmla="*/ 224058 h 448116"/>
              <a:gd name="connsiteX23" fmla="*/ 1877245 w 3748434"/>
              <a:gd name="connsiteY23" fmla="*/ 211947 h 448116"/>
              <a:gd name="connsiteX24" fmla="*/ 2325361 w 3748434"/>
              <a:gd name="connsiteY24" fmla="*/ 193780 h 448116"/>
              <a:gd name="connsiteX25" fmla="*/ 2301111 w 3748434"/>
              <a:gd name="connsiteY25" fmla="*/ 150919 h 448116"/>
              <a:gd name="connsiteX26" fmla="*/ 2391973 w 3748434"/>
              <a:gd name="connsiteY26" fmla="*/ 145335 h 448116"/>
              <a:gd name="connsiteX27" fmla="*/ 2440418 w 3748434"/>
              <a:gd name="connsiteY27" fmla="*/ 127168 h 448116"/>
              <a:gd name="connsiteX28" fmla="*/ 2458585 w 3748434"/>
              <a:gd name="connsiteY28" fmla="*/ 115057 h 448116"/>
              <a:gd name="connsiteX29" fmla="*/ 2585753 w 3748434"/>
              <a:gd name="connsiteY29" fmla="*/ 102945 h 448116"/>
              <a:gd name="connsiteX30" fmla="*/ 2622087 w 3748434"/>
              <a:gd name="connsiteY30" fmla="*/ 96890 h 448116"/>
              <a:gd name="connsiteX31" fmla="*/ 2670532 w 3748434"/>
              <a:gd name="connsiteY31" fmla="*/ 90834 h 448116"/>
              <a:gd name="connsiteX32" fmla="*/ 2694755 w 3748434"/>
              <a:gd name="connsiteY32" fmla="*/ 84778 h 448116"/>
              <a:gd name="connsiteX33" fmla="*/ 2852201 w 3748434"/>
              <a:gd name="connsiteY33" fmla="*/ 60556 h 448116"/>
              <a:gd name="connsiteX34" fmla="*/ 2900646 w 3748434"/>
              <a:gd name="connsiteY34" fmla="*/ 48445 h 448116"/>
              <a:gd name="connsiteX35" fmla="*/ 2936980 w 3748434"/>
              <a:gd name="connsiteY35" fmla="*/ 36333 h 448116"/>
              <a:gd name="connsiteX36" fmla="*/ 2955147 w 3748434"/>
              <a:gd name="connsiteY36" fmla="*/ 30278 h 448116"/>
              <a:gd name="connsiteX37" fmla="*/ 3142871 w 3748434"/>
              <a:gd name="connsiteY37" fmla="*/ 18166 h 448116"/>
              <a:gd name="connsiteX38" fmla="*/ 3282151 w 3748434"/>
              <a:gd name="connsiteY38" fmla="*/ 24222 h 448116"/>
              <a:gd name="connsiteX39" fmla="*/ 3397208 w 3748434"/>
              <a:gd name="connsiteY39" fmla="*/ 36333 h 448116"/>
              <a:gd name="connsiteX40" fmla="*/ 3463819 w 3748434"/>
              <a:gd name="connsiteY40" fmla="*/ 30278 h 448116"/>
              <a:gd name="connsiteX41" fmla="*/ 3518320 w 3748434"/>
              <a:gd name="connsiteY41" fmla="*/ 24222 h 448116"/>
              <a:gd name="connsiteX42" fmla="*/ 3530431 w 3748434"/>
              <a:gd name="connsiteY42" fmla="*/ 6055 h 448116"/>
              <a:gd name="connsiteX43" fmla="*/ 3548598 w 3748434"/>
              <a:gd name="connsiteY43" fmla="*/ 0 h 448116"/>
              <a:gd name="connsiteX44" fmla="*/ 3554654 w 3748434"/>
              <a:gd name="connsiteY44" fmla="*/ 6055 h 448116"/>
              <a:gd name="connsiteX45" fmla="*/ 3572821 w 3748434"/>
              <a:gd name="connsiteY45" fmla="*/ 0 h 448116"/>
              <a:gd name="connsiteX46" fmla="*/ 3615210 w 3748434"/>
              <a:gd name="connsiteY46" fmla="*/ 0 h 448116"/>
              <a:gd name="connsiteX47" fmla="*/ 3730267 w 3748434"/>
              <a:gd name="connsiteY47" fmla="*/ 6055 h 448116"/>
              <a:gd name="connsiteX48" fmla="*/ 3748434 w 3748434"/>
              <a:gd name="connsiteY48" fmla="*/ 12111 h 448116"/>
              <a:gd name="connsiteX0" fmla="*/ 0 w 3748434"/>
              <a:gd name="connsiteY0" fmla="*/ 448116 h 448116"/>
              <a:gd name="connsiteX1" fmla="*/ 145335 w 3748434"/>
              <a:gd name="connsiteY1" fmla="*/ 442061 h 448116"/>
              <a:gd name="connsiteX2" fmla="*/ 193780 w 3748434"/>
              <a:gd name="connsiteY2" fmla="*/ 417838 h 448116"/>
              <a:gd name="connsiteX3" fmla="*/ 218002 w 3748434"/>
              <a:gd name="connsiteY3" fmla="*/ 411782 h 448116"/>
              <a:gd name="connsiteX4" fmla="*/ 248280 w 3748434"/>
              <a:gd name="connsiteY4" fmla="*/ 405727 h 448116"/>
              <a:gd name="connsiteX5" fmla="*/ 272503 w 3748434"/>
              <a:gd name="connsiteY5" fmla="*/ 399671 h 448116"/>
              <a:gd name="connsiteX6" fmla="*/ 308837 w 3748434"/>
              <a:gd name="connsiteY6" fmla="*/ 393615 h 448116"/>
              <a:gd name="connsiteX7" fmla="*/ 436005 w 3748434"/>
              <a:gd name="connsiteY7" fmla="*/ 381504 h 448116"/>
              <a:gd name="connsiteX8" fmla="*/ 466283 w 3748434"/>
              <a:gd name="connsiteY8" fmla="*/ 375449 h 448116"/>
              <a:gd name="connsiteX9" fmla="*/ 551062 w 3748434"/>
              <a:gd name="connsiteY9" fmla="*/ 357282 h 448116"/>
              <a:gd name="connsiteX10" fmla="*/ 660063 w 3748434"/>
              <a:gd name="connsiteY10" fmla="*/ 339115 h 448116"/>
              <a:gd name="connsiteX11" fmla="*/ 678230 w 3748434"/>
              <a:gd name="connsiteY11" fmla="*/ 333059 h 448116"/>
              <a:gd name="connsiteX12" fmla="*/ 781176 w 3748434"/>
              <a:gd name="connsiteY12" fmla="*/ 320948 h 448116"/>
              <a:gd name="connsiteX13" fmla="*/ 817510 w 3748434"/>
              <a:gd name="connsiteY13" fmla="*/ 314892 h 448116"/>
              <a:gd name="connsiteX14" fmla="*/ 1314071 w 3748434"/>
              <a:gd name="connsiteY14" fmla="*/ 308837 h 448116"/>
              <a:gd name="connsiteX15" fmla="*/ 1356461 w 3748434"/>
              <a:gd name="connsiteY15" fmla="*/ 296725 h 448116"/>
              <a:gd name="connsiteX16" fmla="*/ 1374627 w 3748434"/>
              <a:gd name="connsiteY16" fmla="*/ 290670 h 448116"/>
              <a:gd name="connsiteX17" fmla="*/ 1459406 w 3748434"/>
              <a:gd name="connsiteY17" fmla="*/ 272503 h 448116"/>
              <a:gd name="connsiteX18" fmla="*/ 1586574 w 3748434"/>
              <a:gd name="connsiteY18" fmla="*/ 260392 h 448116"/>
              <a:gd name="connsiteX19" fmla="*/ 1671353 w 3748434"/>
              <a:gd name="connsiteY19" fmla="*/ 248280 h 448116"/>
              <a:gd name="connsiteX20" fmla="*/ 1719798 w 3748434"/>
              <a:gd name="connsiteY20" fmla="*/ 236169 h 448116"/>
              <a:gd name="connsiteX21" fmla="*/ 1762188 w 3748434"/>
              <a:gd name="connsiteY21" fmla="*/ 230114 h 448116"/>
              <a:gd name="connsiteX22" fmla="*/ 1798521 w 3748434"/>
              <a:gd name="connsiteY22" fmla="*/ 224058 h 448116"/>
              <a:gd name="connsiteX23" fmla="*/ 1877245 w 3748434"/>
              <a:gd name="connsiteY23" fmla="*/ 211947 h 448116"/>
              <a:gd name="connsiteX24" fmla="*/ 2301111 w 3748434"/>
              <a:gd name="connsiteY24" fmla="*/ 150919 h 448116"/>
              <a:gd name="connsiteX25" fmla="*/ 2391973 w 3748434"/>
              <a:gd name="connsiteY25" fmla="*/ 145335 h 448116"/>
              <a:gd name="connsiteX26" fmla="*/ 2440418 w 3748434"/>
              <a:gd name="connsiteY26" fmla="*/ 127168 h 448116"/>
              <a:gd name="connsiteX27" fmla="*/ 2458585 w 3748434"/>
              <a:gd name="connsiteY27" fmla="*/ 115057 h 448116"/>
              <a:gd name="connsiteX28" fmla="*/ 2585753 w 3748434"/>
              <a:gd name="connsiteY28" fmla="*/ 102945 h 448116"/>
              <a:gd name="connsiteX29" fmla="*/ 2622087 w 3748434"/>
              <a:gd name="connsiteY29" fmla="*/ 96890 h 448116"/>
              <a:gd name="connsiteX30" fmla="*/ 2670532 w 3748434"/>
              <a:gd name="connsiteY30" fmla="*/ 90834 h 448116"/>
              <a:gd name="connsiteX31" fmla="*/ 2694755 w 3748434"/>
              <a:gd name="connsiteY31" fmla="*/ 84778 h 448116"/>
              <a:gd name="connsiteX32" fmla="*/ 2852201 w 3748434"/>
              <a:gd name="connsiteY32" fmla="*/ 60556 h 448116"/>
              <a:gd name="connsiteX33" fmla="*/ 2900646 w 3748434"/>
              <a:gd name="connsiteY33" fmla="*/ 48445 h 448116"/>
              <a:gd name="connsiteX34" fmla="*/ 2936980 w 3748434"/>
              <a:gd name="connsiteY34" fmla="*/ 36333 h 448116"/>
              <a:gd name="connsiteX35" fmla="*/ 2955147 w 3748434"/>
              <a:gd name="connsiteY35" fmla="*/ 30278 h 448116"/>
              <a:gd name="connsiteX36" fmla="*/ 3142871 w 3748434"/>
              <a:gd name="connsiteY36" fmla="*/ 18166 h 448116"/>
              <a:gd name="connsiteX37" fmla="*/ 3282151 w 3748434"/>
              <a:gd name="connsiteY37" fmla="*/ 24222 h 448116"/>
              <a:gd name="connsiteX38" fmla="*/ 3397208 w 3748434"/>
              <a:gd name="connsiteY38" fmla="*/ 36333 h 448116"/>
              <a:gd name="connsiteX39" fmla="*/ 3463819 w 3748434"/>
              <a:gd name="connsiteY39" fmla="*/ 30278 h 448116"/>
              <a:gd name="connsiteX40" fmla="*/ 3518320 w 3748434"/>
              <a:gd name="connsiteY40" fmla="*/ 24222 h 448116"/>
              <a:gd name="connsiteX41" fmla="*/ 3530431 w 3748434"/>
              <a:gd name="connsiteY41" fmla="*/ 6055 h 448116"/>
              <a:gd name="connsiteX42" fmla="*/ 3548598 w 3748434"/>
              <a:gd name="connsiteY42" fmla="*/ 0 h 448116"/>
              <a:gd name="connsiteX43" fmla="*/ 3554654 w 3748434"/>
              <a:gd name="connsiteY43" fmla="*/ 6055 h 448116"/>
              <a:gd name="connsiteX44" fmla="*/ 3572821 w 3748434"/>
              <a:gd name="connsiteY44" fmla="*/ 0 h 448116"/>
              <a:gd name="connsiteX45" fmla="*/ 3615210 w 3748434"/>
              <a:gd name="connsiteY45" fmla="*/ 0 h 448116"/>
              <a:gd name="connsiteX46" fmla="*/ 3730267 w 3748434"/>
              <a:gd name="connsiteY46" fmla="*/ 6055 h 448116"/>
              <a:gd name="connsiteX47" fmla="*/ 3748434 w 3748434"/>
              <a:gd name="connsiteY47" fmla="*/ 12111 h 44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748434" h="448116">
                <a:moveTo>
                  <a:pt x="0" y="448116"/>
                </a:moveTo>
                <a:cubicBezTo>
                  <a:pt x="48445" y="446098"/>
                  <a:pt x="96980" y="445643"/>
                  <a:pt x="145335" y="442061"/>
                </a:cubicBezTo>
                <a:cubicBezTo>
                  <a:pt x="162277" y="440806"/>
                  <a:pt x="180876" y="423573"/>
                  <a:pt x="193780" y="417838"/>
                </a:cubicBezTo>
                <a:cubicBezTo>
                  <a:pt x="201385" y="414458"/>
                  <a:pt x="209878" y="413587"/>
                  <a:pt x="218002" y="411782"/>
                </a:cubicBezTo>
                <a:cubicBezTo>
                  <a:pt x="228049" y="409549"/>
                  <a:pt x="238233" y="407960"/>
                  <a:pt x="248280" y="405727"/>
                </a:cubicBezTo>
                <a:cubicBezTo>
                  <a:pt x="256405" y="403922"/>
                  <a:pt x="264342" y="401303"/>
                  <a:pt x="272503" y="399671"/>
                </a:cubicBezTo>
                <a:cubicBezTo>
                  <a:pt x="284543" y="397263"/>
                  <a:pt x="296634" y="394971"/>
                  <a:pt x="308837" y="393615"/>
                </a:cubicBezTo>
                <a:cubicBezTo>
                  <a:pt x="351158" y="388913"/>
                  <a:pt x="436005" y="381504"/>
                  <a:pt x="436005" y="381504"/>
                </a:cubicBezTo>
                <a:cubicBezTo>
                  <a:pt x="446098" y="379486"/>
                  <a:pt x="456254" y="377763"/>
                  <a:pt x="466283" y="375449"/>
                </a:cubicBezTo>
                <a:cubicBezTo>
                  <a:pt x="520496" y="362938"/>
                  <a:pt x="502841" y="364171"/>
                  <a:pt x="551062" y="357282"/>
                </a:cubicBezTo>
                <a:cubicBezTo>
                  <a:pt x="584040" y="352571"/>
                  <a:pt x="628950" y="349486"/>
                  <a:pt x="660063" y="339115"/>
                </a:cubicBezTo>
                <a:cubicBezTo>
                  <a:pt x="666119" y="337096"/>
                  <a:pt x="671971" y="334311"/>
                  <a:pt x="678230" y="333059"/>
                </a:cubicBezTo>
                <a:cubicBezTo>
                  <a:pt x="710626" y="326580"/>
                  <a:pt x="749163" y="324950"/>
                  <a:pt x="781176" y="320948"/>
                </a:cubicBezTo>
                <a:cubicBezTo>
                  <a:pt x="793360" y="319425"/>
                  <a:pt x="805235" y="315171"/>
                  <a:pt x="817510" y="314892"/>
                </a:cubicBezTo>
                <a:cubicBezTo>
                  <a:pt x="983000" y="311131"/>
                  <a:pt x="1148551" y="310855"/>
                  <a:pt x="1314071" y="308837"/>
                </a:cubicBezTo>
                <a:cubicBezTo>
                  <a:pt x="1357615" y="294322"/>
                  <a:pt x="1303253" y="311927"/>
                  <a:pt x="1356461" y="296725"/>
                </a:cubicBezTo>
                <a:cubicBezTo>
                  <a:pt x="1362598" y="294972"/>
                  <a:pt x="1368469" y="292349"/>
                  <a:pt x="1374627" y="290670"/>
                </a:cubicBezTo>
                <a:cubicBezTo>
                  <a:pt x="1401909" y="283230"/>
                  <a:pt x="1431051" y="275654"/>
                  <a:pt x="1459406" y="272503"/>
                </a:cubicBezTo>
                <a:cubicBezTo>
                  <a:pt x="1501727" y="267801"/>
                  <a:pt x="1586574" y="260392"/>
                  <a:pt x="1586574" y="260392"/>
                </a:cubicBezTo>
                <a:cubicBezTo>
                  <a:pt x="1736000" y="230506"/>
                  <a:pt x="1426867" y="291425"/>
                  <a:pt x="1671353" y="248280"/>
                </a:cubicBezTo>
                <a:cubicBezTo>
                  <a:pt x="1687745" y="245387"/>
                  <a:pt x="1703476" y="239433"/>
                  <a:pt x="1719798" y="236169"/>
                </a:cubicBezTo>
                <a:cubicBezTo>
                  <a:pt x="1733794" y="233370"/>
                  <a:pt x="1748081" y="232284"/>
                  <a:pt x="1762188" y="230114"/>
                </a:cubicBezTo>
                <a:cubicBezTo>
                  <a:pt x="1774323" y="228247"/>
                  <a:pt x="1786441" y="226254"/>
                  <a:pt x="1798521" y="224058"/>
                </a:cubicBezTo>
                <a:cubicBezTo>
                  <a:pt x="1829825" y="218366"/>
                  <a:pt x="1842197" y="213657"/>
                  <a:pt x="1877245" y="211947"/>
                </a:cubicBezTo>
                <a:lnTo>
                  <a:pt x="2301111" y="150919"/>
                </a:lnTo>
                <a:cubicBezTo>
                  <a:pt x="2309650" y="140245"/>
                  <a:pt x="2380003" y="149324"/>
                  <a:pt x="2391973" y="145335"/>
                </a:cubicBezTo>
                <a:cubicBezTo>
                  <a:pt x="2417644" y="119662"/>
                  <a:pt x="2387962" y="144652"/>
                  <a:pt x="2440418" y="127168"/>
                </a:cubicBezTo>
                <a:cubicBezTo>
                  <a:pt x="2447323" y="124867"/>
                  <a:pt x="2451564" y="116972"/>
                  <a:pt x="2458585" y="115057"/>
                </a:cubicBezTo>
                <a:cubicBezTo>
                  <a:pt x="2476894" y="110064"/>
                  <a:pt x="2581775" y="103251"/>
                  <a:pt x="2585753" y="102945"/>
                </a:cubicBezTo>
                <a:cubicBezTo>
                  <a:pt x="2597864" y="100927"/>
                  <a:pt x="2609932" y="98626"/>
                  <a:pt x="2622087" y="96890"/>
                </a:cubicBezTo>
                <a:cubicBezTo>
                  <a:pt x="2638197" y="94589"/>
                  <a:pt x="2654479" y="93510"/>
                  <a:pt x="2670532" y="90834"/>
                </a:cubicBezTo>
                <a:cubicBezTo>
                  <a:pt x="2678742" y="89466"/>
                  <a:pt x="2686537" y="86093"/>
                  <a:pt x="2694755" y="84778"/>
                </a:cubicBezTo>
                <a:cubicBezTo>
                  <a:pt x="2734731" y="78382"/>
                  <a:pt x="2803342" y="71831"/>
                  <a:pt x="2852201" y="60556"/>
                </a:cubicBezTo>
                <a:cubicBezTo>
                  <a:pt x="2868420" y="56813"/>
                  <a:pt x="2884855" y="53709"/>
                  <a:pt x="2900646" y="48445"/>
                </a:cubicBezTo>
                <a:lnTo>
                  <a:pt x="2936980" y="36333"/>
                </a:lnTo>
                <a:cubicBezTo>
                  <a:pt x="2943036" y="34314"/>
                  <a:pt x="2948796" y="30913"/>
                  <a:pt x="2955147" y="30278"/>
                </a:cubicBezTo>
                <a:cubicBezTo>
                  <a:pt x="3057930" y="19999"/>
                  <a:pt x="2995440" y="25187"/>
                  <a:pt x="3142871" y="18166"/>
                </a:cubicBezTo>
                <a:lnTo>
                  <a:pt x="3282151" y="24222"/>
                </a:lnTo>
                <a:cubicBezTo>
                  <a:pt x="3324803" y="26731"/>
                  <a:pt x="3355958" y="31177"/>
                  <a:pt x="3397208" y="36333"/>
                </a:cubicBezTo>
                <a:lnTo>
                  <a:pt x="3463819" y="30278"/>
                </a:lnTo>
                <a:cubicBezTo>
                  <a:pt x="3482007" y="28459"/>
                  <a:pt x="3501142" y="30469"/>
                  <a:pt x="3518320" y="24222"/>
                </a:cubicBezTo>
                <a:cubicBezTo>
                  <a:pt x="3525160" y="21735"/>
                  <a:pt x="3524748" y="10601"/>
                  <a:pt x="3530431" y="6055"/>
                </a:cubicBezTo>
                <a:cubicBezTo>
                  <a:pt x="3535415" y="2068"/>
                  <a:pt x="3542542" y="2018"/>
                  <a:pt x="3548598" y="0"/>
                </a:cubicBezTo>
                <a:cubicBezTo>
                  <a:pt x="3528413" y="30277"/>
                  <a:pt x="3534469" y="16147"/>
                  <a:pt x="3554654" y="6055"/>
                </a:cubicBezTo>
                <a:cubicBezTo>
                  <a:pt x="3560363" y="3200"/>
                  <a:pt x="3566765" y="2018"/>
                  <a:pt x="3572821" y="0"/>
                </a:cubicBezTo>
                <a:cubicBezTo>
                  <a:pt x="3616380" y="14518"/>
                  <a:pt x="3561984" y="0"/>
                  <a:pt x="3615210" y="0"/>
                </a:cubicBezTo>
                <a:cubicBezTo>
                  <a:pt x="3653615" y="0"/>
                  <a:pt x="3691915" y="4037"/>
                  <a:pt x="3730267" y="6055"/>
                </a:cubicBezTo>
                <a:cubicBezTo>
                  <a:pt x="3736323" y="8074"/>
                  <a:pt x="3743920" y="7597"/>
                  <a:pt x="3748434" y="12111"/>
                </a:cubicBezTo>
              </a:path>
            </a:pathLst>
          </a:custGeom>
          <a:noFill/>
          <a:ln w="50800">
            <a:solidFill>
              <a:srgbClr val="A99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>
            <a:off x="3260956" y="2215501"/>
            <a:ext cx="4945935" cy="798712"/>
          </a:xfrm>
          <a:custGeom>
            <a:avLst/>
            <a:gdLst>
              <a:gd name="connsiteX0" fmla="*/ 0 w 6594580"/>
              <a:gd name="connsiteY0" fmla="*/ 751757 h 794147"/>
              <a:gd name="connsiteX1" fmla="*/ 181669 w 6594580"/>
              <a:gd name="connsiteY1" fmla="*/ 769924 h 794147"/>
              <a:gd name="connsiteX2" fmla="*/ 205891 w 6594580"/>
              <a:gd name="connsiteY2" fmla="*/ 775980 h 794147"/>
              <a:gd name="connsiteX3" fmla="*/ 260392 w 6594580"/>
              <a:gd name="connsiteY3" fmla="*/ 782035 h 794147"/>
              <a:gd name="connsiteX4" fmla="*/ 411783 w 6594580"/>
              <a:gd name="connsiteY4" fmla="*/ 794147 h 794147"/>
              <a:gd name="connsiteX5" fmla="*/ 581340 w 6594580"/>
              <a:gd name="connsiteY5" fmla="*/ 788091 h 794147"/>
              <a:gd name="connsiteX6" fmla="*/ 629785 w 6594580"/>
              <a:gd name="connsiteY6" fmla="*/ 769924 h 794147"/>
              <a:gd name="connsiteX7" fmla="*/ 726675 w 6594580"/>
              <a:gd name="connsiteY7" fmla="*/ 757813 h 794147"/>
              <a:gd name="connsiteX8" fmla="*/ 750898 w 6594580"/>
              <a:gd name="connsiteY8" fmla="*/ 751757 h 794147"/>
              <a:gd name="connsiteX9" fmla="*/ 769065 w 6594580"/>
              <a:gd name="connsiteY9" fmla="*/ 745702 h 794147"/>
              <a:gd name="connsiteX10" fmla="*/ 811454 w 6594580"/>
              <a:gd name="connsiteY10" fmla="*/ 739646 h 794147"/>
              <a:gd name="connsiteX11" fmla="*/ 835677 w 6594580"/>
              <a:gd name="connsiteY11" fmla="*/ 733590 h 794147"/>
              <a:gd name="connsiteX12" fmla="*/ 872010 w 6594580"/>
              <a:gd name="connsiteY12" fmla="*/ 727535 h 794147"/>
              <a:gd name="connsiteX13" fmla="*/ 908344 w 6594580"/>
              <a:gd name="connsiteY13" fmla="*/ 715424 h 794147"/>
              <a:gd name="connsiteX14" fmla="*/ 987067 w 6594580"/>
              <a:gd name="connsiteY14" fmla="*/ 697257 h 794147"/>
              <a:gd name="connsiteX15" fmla="*/ 1041568 w 6594580"/>
              <a:gd name="connsiteY15" fmla="*/ 679090 h 794147"/>
              <a:gd name="connsiteX16" fmla="*/ 1059735 w 6594580"/>
              <a:gd name="connsiteY16" fmla="*/ 673034 h 794147"/>
              <a:gd name="connsiteX17" fmla="*/ 1102124 w 6594580"/>
              <a:gd name="connsiteY17" fmla="*/ 666978 h 794147"/>
              <a:gd name="connsiteX18" fmla="*/ 1241404 w 6594580"/>
              <a:gd name="connsiteY18" fmla="*/ 648812 h 794147"/>
              <a:gd name="connsiteX19" fmla="*/ 1350405 w 6594580"/>
              <a:gd name="connsiteY19" fmla="*/ 636700 h 794147"/>
              <a:gd name="connsiteX20" fmla="*/ 1386739 w 6594580"/>
              <a:gd name="connsiteY20" fmla="*/ 630645 h 794147"/>
              <a:gd name="connsiteX21" fmla="*/ 1477573 w 6594580"/>
              <a:gd name="connsiteY21" fmla="*/ 618533 h 794147"/>
              <a:gd name="connsiteX22" fmla="*/ 1513907 w 6594580"/>
              <a:gd name="connsiteY22" fmla="*/ 606422 h 794147"/>
              <a:gd name="connsiteX23" fmla="*/ 1538130 w 6594580"/>
              <a:gd name="connsiteY23" fmla="*/ 600367 h 794147"/>
              <a:gd name="connsiteX24" fmla="*/ 1586575 w 6594580"/>
              <a:gd name="connsiteY24" fmla="*/ 576144 h 794147"/>
              <a:gd name="connsiteX25" fmla="*/ 1610797 w 6594580"/>
              <a:gd name="connsiteY25" fmla="*/ 564033 h 794147"/>
              <a:gd name="connsiteX26" fmla="*/ 1635020 w 6594580"/>
              <a:gd name="connsiteY26" fmla="*/ 557977 h 794147"/>
              <a:gd name="connsiteX27" fmla="*/ 1653186 w 6594580"/>
              <a:gd name="connsiteY27" fmla="*/ 551922 h 794147"/>
              <a:gd name="connsiteX28" fmla="*/ 1701632 w 6594580"/>
              <a:gd name="connsiteY28" fmla="*/ 545866 h 794147"/>
              <a:gd name="connsiteX29" fmla="*/ 1804577 w 6594580"/>
              <a:gd name="connsiteY29" fmla="*/ 527699 h 794147"/>
              <a:gd name="connsiteX30" fmla="*/ 1828800 w 6594580"/>
              <a:gd name="connsiteY30" fmla="*/ 521643 h 794147"/>
              <a:gd name="connsiteX31" fmla="*/ 1846967 w 6594580"/>
              <a:gd name="connsiteY31" fmla="*/ 509532 h 794147"/>
              <a:gd name="connsiteX32" fmla="*/ 1883300 w 6594580"/>
              <a:gd name="connsiteY32" fmla="*/ 491365 h 794147"/>
              <a:gd name="connsiteX33" fmla="*/ 1913579 w 6594580"/>
              <a:gd name="connsiteY33" fmla="*/ 485310 h 794147"/>
              <a:gd name="connsiteX34" fmla="*/ 2131581 w 6594580"/>
              <a:gd name="connsiteY34" fmla="*/ 467143 h 794147"/>
              <a:gd name="connsiteX35" fmla="*/ 2204249 w 6594580"/>
              <a:gd name="connsiteY35" fmla="*/ 461087 h 794147"/>
              <a:gd name="connsiteX36" fmla="*/ 2228471 w 6594580"/>
              <a:gd name="connsiteY36" fmla="*/ 448976 h 794147"/>
              <a:gd name="connsiteX37" fmla="*/ 2264805 w 6594580"/>
              <a:gd name="connsiteY37" fmla="*/ 436865 h 794147"/>
              <a:gd name="connsiteX38" fmla="*/ 2282972 w 6594580"/>
              <a:gd name="connsiteY38" fmla="*/ 430809 h 794147"/>
              <a:gd name="connsiteX39" fmla="*/ 2385918 w 6594580"/>
              <a:gd name="connsiteY39" fmla="*/ 412642 h 794147"/>
              <a:gd name="connsiteX40" fmla="*/ 2422251 w 6594580"/>
              <a:gd name="connsiteY40" fmla="*/ 406586 h 794147"/>
              <a:gd name="connsiteX41" fmla="*/ 2458585 w 6594580"/>
              <a:gd name="connsiteY41" fmla="*/ 400531 h 794147"/>
              <a:gd name="connsiteX42" fmla="*/ 2488863 w 6594580"/>
              <a:gd name="connsiteY42" fmla="*/ 394475 h 794147"/>
              <a:gd name="connsiteX43" fmla="*/ 2513086 w 6594580"/>
              <a:gd name="connsiteY43" fmla="*/ 388420 h 794147"/>
              <a:gd name="connsiteX44" fmla="*/ 2549420 w 6594580"/>
              <a:gd name="connsiteY44" fmla="*/ 382364 h 794147"/>
              <a:gd name="connsiteX45" fmla="*/ 2579698 w 6594580"/>
              <a:gd name="connsiteY45" fmla="*/ 370253 h 794147"/>
              <a:gd name="connsiteX46" fmla="*/ 2640254 w 6594580"/>
              <a:gd name="connsiteY46" fmla="*/ 358141 h 794147"/>
              <a:gd name="connsiteX47" fmla="*/ 2670532 w 6594580"/>
              <a:gd name="connsiteY47" fmla="*/ 346030 h 794147"/>
              <a:gd name="connsiteX48" fmla="*/ 2694755 w 6594580"/>
              <a:gd name="connsiteY48" fmla="*/ 339974 h 794147"/>
              <a:gd name="connsiteX49" fmla="*/ 2718977 w 6594580"/>
              <a:gd name="connsiteY49" fmla="*/ 327863 h 794147"/>
              <a:gd name="connsiteX50" fmla="*/ 2761367 w 6594580"/>
              <a:gd name="connsiteY50" fmla="*/ 315752 h 794147"/>
              <a:gd name="connsiteX51" fmla="*/ 2900646 w 6594580"/>
              <a:gd name="connsiteY51" fmla="*/ 297585 h 794147"/>
              <a:gd name="connsiteX52" fmla="*/ 2936980 w 6594580"/>
              <a:gd name="connsiteY52" fmla="*/ 285474 h 794147"/>
              <a:gd name="connsiteX53" fmla="*/ 2955147 w 6594580"/>
              <a:gd name="connsiteY53" fmla="*/ 279418 h 794147"/>
              <a:gd name="connsiteX54" fmla="*/ 2991481 w 6594580"/>
              <a:gd name="connsiteY54" fmla="*/ 273363 h 794147"/>
              <a:gd name="connsiteX55" fmla="*/ 3052037 w 6594580"/>
              <a:gd name="connsiteY55" fmla="*/ 261251 h 794147"/>
              <a:gd name="connsiteX56" fmla="*/ 3306373 w 6594580"/>
              <a:gd name="connsiteY56" fmla="*/ 249140 h 794147"/>
              <a:gd name="connsiteX57" fmla="*/ 3481986 w 6594580"/>
              <a:gd name="connsiteY57" fmla="*/ 237029 h 794147"/>
              <a:gd name="connsiteX58" fmla="*/ 3506209 w 6594580"/>
              <a:gd name="connsiteY58" fmla="*/ 230973 h 794147"/>
              <a:gd name="connsiteX59" fmla="*/ 3542543 w 6594580"/>
              <a:gd name="connsiteY59" fmla="*/ 224918 h 794147"/>
              <a:gd name="connsiteX60" fmla="*/ 3609155 w 6594580"/>
              <a:gd name="connsiteY60" fmla="*/ 206751 h 794147"/>
              <a:gd name="connsiteX61" fmla="*/ 3645488 w 6594580"/>
              <a:gd name="connsiteY61" fmla="*/ 200695 h 794147"/>
              <a:gd name="connsiteX62" fmla="*/ 3681822 w 6594580"/>
              <a:gd name="connsiteY62" fmla="*/ 188584 h 794147"/>
              <a:gd name="connsiteX63" fmla="*/ 3790824 w 6594580"/>
              <a:gd name="connsiteY63" fmla="*/ 176473 h 794147"/>
              <a:gd name="connsiteX64" fmla="*/ 3815046 w 6594580"/>
              <a:gd name="connsiteY64" fmla="*/ 164361 h 794147"/>
              <a:gd name="connsiteX65" fmla="*/ 3833213 w 6594580"/>
              <a:gd name="connsiteY65" fmla="*/ 158306 h 794147"/>
              <a:gd name="connsiteX66" fmla="*/ 3899825 w 6594580"/>
              <a:gd name="connsiteY66" fmla="*/ 146194 h 794147"/>
              <a:gd name="connsiteX67" fmla="*/ 3917992 w 6594580"/>
              <a:gd name="connsiteY67" fmla="*/ 140139 h 794147"/>
              <a:gd name="connsiteX68" fmla="*/ 3942214 w 6594580"/>
              <a:gd name="connsiteY68" fmla="*/ 128027 h 794147"/>
              <a:gd name="connsiteX69" fmla="*/ 3966437 w 6594580"/>
              <a:gd name="connsiteY69" fmla="*/ 121972 h 794147"/>
              <a:gd name="connsiteX70" fmla="*/ 4020937 w 6594580"/>
              <a:gd name="connsiteY70" fmla="*/ 103805 h 794147"/>
              <a:gd name="connsiteX71" fmla="*/ 4039104 w 6594580"/>
              <a:gd name="connsiteY71" fmla="*/ 97749 h 794147"/>
              <a:gd name="connsiteX72" fmla="*/ 4063327 w 6594580"/>
              <a:gd name="connsiteY72" fmla="*/ 91694 h 794147"/>
              <a:gd name="connsiteX73" fmla="*/ 4160217 w 6594580"/>
              <a:gd name="connsiteY73" fmla="*/ 79582 h 794147"/>
              <a:gd name="connsiteX74" fmla="*/ 4184439 w 6594580"/>
              <a:gd name="connsiteY74" fmla="*/ 73527 h 794147"/>
              <a:gd name="connsiteX75" fmla="*/ 4553833 w 6594580"/>
              <a:gd name="connsiteY75" fmla="*/ 73527 h 794147"/>
              <a:gd name="connsiteX76" fmla="*/ 4826336 w 6594580"/>
              <a:gd name="connsiteY76" fmla="*/ 67471 h 794147"/>
              <a:gd name="connsiteX77" fmla="*/ 4844503 w 6594580"/>
              <a:gd name="connsiteY77" fmla="*/ 61416 h 794147"/>
              <a:gd name="connsiteX78" fmla="*/ 4947449 w 6594580"/>
              <a:gd name="connsiteY78" fmla="*/ 55360 h 794147"/>
              <a:gd name="connsiteX79" fmla="*/ 5008005 w 6594580"/>
              <a:gd name="connsiteY79" fmla="*/ 49304 h 794147"/>
              <a:gd name="connsiteX80" fmla="*/ 5050394 w 6594580"/>
              <a:gd name="connsiteY80" fmla="*/ 37193 h 794147"/>
              <a:gd name="connsiteX81" fmla="*/ 5165451 w 6594580"/>
              <a:gd name="connsiteY81" fmla="*/ 25082 h 794147"/>
              <a:gd name="connsiteX82" fmla="*/ 5795237 w 6594580"/>
              <a:gd name="connsiteY82" fmla="*/ 31137 h 794147"/>
              <a:gd name="connsiteX83" fmla="*/ 5813404 w 6594580"/>
              <a:gd name="connsiteY83" fmla="*/ 43249 h 794147"/>
              <a:gd name="connsiteX84" fmla="*/ 5831571 w 6594580"/>
              <a:gd name="connsiteY84" fmla="*/ 49304 h 794147"/>
              <a:gd name="connsiteX85" fmla="*/ 5855793 w 6594580"/>
              <a:gd name="connsiteY85" fmla="*/ 61416 h 794147"/>
              <a:gd name="connsiteX86" fmla="*/ 5934516 w 6594580"/>
              <a:gd name="connsiteY86" fmla="*/ 73527 h 794147"/>
              <a:gd name="connsiteX87" fmla="*/ 6049573 w 6594580"/>
              <a:gd name="connsiteY87" fmla="*/ 67471 h 794147"/>
              <a:gd name="connsiteX88" fmla="*/ 6085907 w 6594580"/>
              <a:gd name="connsiteY88" fmla="*/ 43249 h 794147"/>
              <a:gd name="connsiteX89" fmla="*/ 6122241 w 6594580"/>
              <a:gd name="connsiteY89" fmla="*/ 31137 h 794147"/>
              <a:gd name="connsiteX90" fmla="*/ 6176741 w 6594580"/>
              <a:gd name="connsiteY90" fmla="*/ 859 h 794147"/>
              <a:gd name="connsiteX91" fmla="*/ 6594580 w 6594580"/>
              <a:gd name="connsiteY91" fmla="*/ 859 h 794147"/>
              <a:gd name="connsiteX0" fmla="*/ 0 w 6594580"/>
              <a:gd name="connsiteY0" fmla="*/ 751757 h 828175"/>
              <a:gd name="connsiteX1" fmla="*/ 181669 w 6594580"/>
              <a:gd name="connsiteY1" fmla="*/ 769924 h 828175"/>
              <a:gd name="connsiteX2" fmla="*/ 205891 w 6594580"/>
              <a:gd name="connsiteY2" fmla="*/ 775980 h 828175"/>
              <a:gd name="connsiteX3" fmla="*/ 243614 w 6594580"/>
              <a:gd name="connsiteY3" fmla="*/ 828175 h 828175"/>
              <a:gd name="connsiteX4" fmla="*/ 411783 w 6594580"/>
              <a:gd name="connsiteY4" fmla="*/ 794147 h 828175"/>
              <a:gd name="connsiteX5" fmla="*/ 581340 w 6594580"/>
              <a:gd name="connsiteY5" fmla="*/ 788091 h 828175"/>
              <a:gd name="connsiteX6" fmla="*/ 629785 w 6594580"/>
              <a:gd name="connsiteY6" fmla="*/ 769924 h 828175"/>
              <a:gd name="connsiteX7" fmla="*/ 726675 w 6594580"/>
              <a:gd name="connsiteY7" fmla="*/ 757813 h 828175"/>
              <a:gd name="connsiteX8" fmla="*/ 750898 w 6594580"/>
              <a:gd name="connsiteY8" fmla="*/ 751757 h 828175"/>
              <a:gd name="connsiteX9" fmla="*/ 769065 w 6594580"/>
              <a:gd name="connsiteY9" fmla="*/ 745702 h 828175"/>
              <a:gd name="connsiteX10" fmla="*/ 811454 w 6594580"/>
              <a:gd name="connsiteY10" fmla="*/ 739646 h 828175"/>
              <a:gd name="connsiteX11" fmla="*/ 835677 w 6594580"/>
              <a:gd name="connsiteY11" fmla="*/ 733590 h 828175"/>
              <a:gd name="connsiteX12" fmla="*/ 872010 w 6594580"/>
              <a:gd name="connsiteY12" fmla="*/ 727535 h 828175"/>
              <a:gd name="connsiteX13" fmla="*/ 908344 w 6594580"/>
              <a:gd name="connsiteY13" fmla="*/ 715424 h 828175"/>
              <a:gd name="connsiteX14" fmla="*/ 987067 w 6594580"/>
              <a:gd name="connsiteY14" fmla="*/ 697257 h 828175"/>
              <a:gd name="connsiteX15" fmla="*/ 1041568 w 6594580"/>
              <a:gd name="connsiteY15" fmla="*/ 679090 h 828175"/>
              <a:gd name="connsiteX16" fmla="*/ 1059735 w 6594580"/>
              <a:gd name="connsiteY16" fmla="*/ 673034 h 828175"/>
              <a:gd name="connsiteX17" fmla="*/ 1102124 w 6594580"/>
              <a:gd name="connsiteY17" fmla="*/ 666978 h 828175"/>
              <a:gd name="connsiteX18" fmla="*/ 1241404 w 6594580"/>
              <a:gd name="connsiteY18" fmla="*/ 648812 h 828175"/>
              <a:gd name="connsiteX19" fmla="*/ 1350405 w 6594580"/>
              <a:gd name="connsiteY19" fmla="*/ 636700 h 828175"/>
              <a:gd name="connsiteX20" fmla="*/ 1386739 w 6594580"/>
              <a:gd name="connsiteY20" fmla="*/ 630645 h 828175"/>
              <a:gd name="connsiteX21" fmla="*/ 1477573 w 6594580"/>
              <a:gd name="connsiteY21" fmla="*/ 618533 h 828175"/>
              <a:gd name="connsiteX22" fmla="*/ 1513907 w 6594580"/>
              <a:gd name="connsiteY22" fmla="*/ 606422 h 828175"/>
              <a:gd name="connsiteX23" fmla="*/ 1538130 w 6594580"/>
              <a:gd name="connsiteY23" fmla="*/ 600367 h 828175"/>
              <a:gd name="connsiteX24" fmla="*/ 1586575 w 6594580"/>
              <a:gd name="connsiteY24" fmla="*/ 576144 h 828175"/>
              <a:gd name="connsiteX25" fmla="*/ 1610797 w 6594580"/>
              <a:gd name="connsiteY25" fmla="*/ 564033 h 828175"/>
              <a:gd name="connsiteX26" fmla="*/ 1635020 w 6594580"/>
              <a:gd name="connsiteY26" fmla="*/ 557977 h 828175"/>
              <a:gd name="connsiteX27" fmla="*/ 1653186 w 6594580"/>
              <a:gd name="connsiteY27" fmla="*/ 551922 h 828175"/>
              <a:gd name="connsiteX28" fmla="*/ 1701632 w 6594580"/>
              <a:gd name="connsiteY28" fmla="*/ 545866 h 828175"/>
              <a:gd name="connsiteX29" fmla="*/ 1804577 w 6594580"/>
              <a:gd name="connsiteY29" fmla="*/ 527699 h 828175"/>
              <a:gd name="connsiteX30" fmla="*/ 1828800 w 6594580"/>
              <a:gd name="connsiteY30" fmla="*/ 521643 h 828175"/>
              <a:gd name="connsiteX31" fmla="*/ 1846967 w 6594580"/>
              <a:gd name="connsiteY31" fmla="*/ 509532 h 828175"/>
              <a:gd name="connsiteX32" fmla="*/ 1883300 w 6594580"/>
              <a:gd name="connsiteY32" fmla="*/ 491365 h 828175"/>
              <a:gd name="connsiteX33" fmla="*/ 1913579 w 6594580"/>
              <a:gd name="connsiteY33" fmla="*/ 485310 h 828175"/>
              <a:gd name="connsiteX34" fmla="*/ 2131581 w 6594580"/>
              <a:gd name="connsiteY34" fmla="*/ 467143 h 828175"/>
              <a:gd name="connsiteX35" fmla="*/ 2204249 w 6594580"/>
              <a:gd name="connsiteY35" fmla="*/ 461087 h 828175"/>
              <a:gd name="connsiteX36" fmla="*/ 2228471 w 6594580"/>
              <a:gd name="connsiteY36" fmla="*/ 448976 h 828175"/>
              <a:gd name="connsiteX37" fmla="*/ 2264805 w 6594580"/>
              <a:gd name="connsiteY37" fmla="*/ 436865 h 828175"/>
              <a:gd name="connsiteX38" fmla="*/ 2282972 w 6594580"/>
              <a:gd name="connsiteY38" fmla="*/ 430809 h 828175"/>
              <a:gd name="connsiteX39" fmla="*/ 2385918 w 6594580"/>
              <a:gd name="connsiteY39" fmla="*/ 412642 h 828175"/>
              <a:gd name="connsiteX40" fmla="*/ 2422251 w 6594580"/>
              <a:gd name="connsiteY40" fmla="*/ 406586 h 828175"/>
              <a:gd name="connsiteX41" fmla="*/ 2458585 w 6594580"/>
              <a:gd name="connsiteY41" fmla="*/ 400531 h 828175"/>
              <a:gd name="connsiteX42" fmla="*/ 2488863 w 6594580"/>
              <a:gd name="connsiteY42" fmla="*/ 394475 h 828175"/>
              <a:gd name="connsiteX43" fmla="*/ 2513086 w 6594580"/>
              <a:gd name="connsiteY43" fmla="*/ 388420 h 828175"/>
              <a:gd name="connsiteX44" fmla="*/ 2549420 w 6594580"/>
              <a:gd name="connsiteY44" fmla="*/ 382364 h 828175"/>
              <a:gd name="connsiteX45" fmla="*/ 2579698 w 6594580"/>
              <a:gd name="connsiteY45" fmla="*/ 370253 h 828175"/>
              <a:gd name="connsiteX46" fmla="*/ 2640254 w 6594580"/>
              <a:gd name="connsiteY46" fmla="*/ 358141 h 828175"/>
              <a:gd name="connsiteX47" fmla="*/ 2670532 w 6594580"/>
              <a:gd name="connsiteY47" fmla="*/ 346030 h 828175"/>
              <a:gd name="connsiteX48" fmla="*/ 2694755 w 6594580"/>
              <a:gd name="connsiteY48" fmla="*/ 339974 h 828175"/>
              <a:gd name="connsiteX49" fmla="*/ 2718977 w 6594580"/>
              <a:gd name="connsiteY49" fmla="*/ 327863 h 828175"/>
              <a:gd name="connsiteX50" fmla="*/ 2761367 w 6594580"/>
              <a:gd name="connsiteY50" fmla="*/ 315752 h 828175"/>
              <a:gd name="connsiteX51" fmla="*/ 2900646 w 6594580"/>
              <a:gd name="connsiteY51" fmla="*/ 297585 h 828175"/>
              <a:gd name="connsiteX52" fmla="*/ 2936980 w 6594580"/>
              <a:gd name="connsiteY52" fmla="*/ 285474 h 828175"/>
              <a:gd name="connsiteX53" fmla="*/ 2955147 w 6594580"/>
              <a:gd name="connsiteY53" fmla="*/ 279418 h 828175"/>
              <a:gd name="connsiteX54" fmla="*/ 2991481 w 6594580"/>
              <a:gd name="connsiteY54" fmla="*/ 273363 h 828175"/>
              <a:gd name="connsiteX55" fmla="*/ 3052037 w 6594580"/>
              <a:gd name="connsiteY55" fmla="*/ 261251 h 828175"/>
              <a:gd name="connsiteX56" fmla="*/ 3306373 w 6594580"/>
              <a:gd name="connsiteY56" fmla="*/ 249140 h 828175"/>
              <a:gd name="connsiteX57" fmla="*/ 3481986 w 6594580"/>
              <a:gd name="connsiteY57" fmla="*/ 237029 h 828175"/>
              <a:gd name="connsiteX58" fmla="*/ 3506209 w 6594580"/>
              <a:gd name="connsiteY58" fmla="*/ 230973 h 828175"/>
              <a:gd name="connsiteX59" fmla="*/ 3542543 w 6594580"/>
              <a:gd name="connsiteY59" fmla="*/ 224918 h 828175"/>
              <a:gd name="connsiteX60" fmla="*/ 3609155 w 6594580"/>
              <a:gd name="connsiteY60" fmla="*/ 206751 h 828175"/>
              <a:gd name="connsiteX61" fmla="*/ 3645488 w 6594580"/>
              <a:gd name="connsiteY61" fmla="*/ 200695 h 828175"/>
              <a:gd name="connsiteX62" fmla="*/ 3681822 w 6594580"/>
              <a:gd name="connsiteY62" fmla="*/ 188584 h 828175"/>
              <a:gd name="connsiteX63" fmla="*/ 3790824 w 6594580"/>
              <a:gd name="connsiteY63" fmla="*/ 176473 h 828175"/>
              <a:gd name="connsiteX64" fmla="*/ 3815046 w 6594580"/>
              <a:gd name="connsiteY64" fmla="*/ 164361 h 828175"/>
              <a:gd name="connsiteX65" fmla="*/ 3833213 w 6594580"/>
              <a:gd name="connsiteY65" fmla="*/ 158306 h 828175"/>
              <a:gd name="connsiteX66" fmla="*/ 3899825 w 6594580"/>
              <a:gd name="connsiteY66" fmla="*/ 146194 h 828175"/>
              <a:gd name="connsiteX67" fmla="*/ 3917992 w 6594580"/>
              <a:gd name="connsiteY67" fmla="*/ 140139 h 828175"/>
              <a:gd name="connsiteX68" fmla="*/ 3942214 w 6594580"/>
              <a:gd name="connsiteY68" fmla="*/ 128027 h 828175"/>
              <a:gd name="connsiteX69" fmla="*/ 3966437 w 6594580"/>
              <a:gd name="connsiteY69" fmla="*/ 121972 h 828175"/>
              <a:gd name="connsiteX70" fmla="*/ 4020937 w 6594580"/>
              <a:gd name="connsiteY70" fmla="*/ 103805 h 828175"/>
              <a:gd name="connsiteX71" fmla="*/ 4039104 w 6594580"/>
              <a:gd name="connsiteY71" fmla="*/ 97749 h 828175"/>
              <a:gd name="connsiteX72" fmla="*/ 4063327 w 6594580"/>
              <a:gd name="connsiteY72" fmla="*/ 91694 h 828175"/>
              <a:gd name="connsiteX73" fmla="*/ 4160217 w 6594580"/>
              <a:gd name="connsiteY73" fmla="*/ 79582 h 828175"/>
              <a:gd name="connsiteX74" fmla="*/ 4184439 w 6594580"/>
              <a:gd name="connsiteY74" fmla="*/ 73527 h 828175"/>
              <a:gd name="connsiteX75" fmla="*/ 4553833 w 6594580"/>
              <a:gd name="connsiteY75" fmla="*/ 73527 h 828175"/>
              <a:gd name="connsiteX76" fmla="*/ 4826336 w 6594580"/>
              <a:gd name="connsiteY76" fmla="*/ 67471 h 828175"/>
              <a:gd name="connsiteX77" fmla="*/ 4844503 w 6594580"/>
              <a:gd name="connsiteY77" fmla="*/ 61416 h 828175"/>
              <a:gd name="connsiteX78" fmla="*/ 4947449 w 6594580"/>
              <a:gd name="connsiteY78" fmla="*/ 55360 h 828175"/>
              <a:gd name="connsiteX79" fmla="*/ 5008005 w 6594580"/>
              <a:gd name="connsiteY79" fmla="*/ 49304 h 828175"/>
              <a:gd name="connsiteX80" fmla="*/ 5050394 w 6594580"/>
              <a:gd name="connsiteY80" fmla="*/ 37193 h 828175"/>
              <a:gd name="connsiteX81" fmla="*/ 5165451 w 6594580"/>
              <a:gd name="connsiteY81" fmla="*/ 25082 h 828175"/>
              <a:gd name="connsiteX82" fmla="*/ 5795237 w 6594580"/>
              <a:gd name="connsiteY82" fmla="*/ 31137 h 828175"/>
              <a:gd name="connsiteX83" fmla="*/ 5813404 w 6594580"/>
              <a:gd name="connsiteY83" fmla="*/ 43249 h 828175"/>
              <a:gd name="connsiteX84" fmla="*/ 5831571 w 6594580"/>
              <a:gd name="connsiteY84" fmla="*/ 49304 h 828175"/>
              <a:gd name="connsiteX85" fmla="*/ 5855793 w 6594580"/>
              <a:gd name="connsiteY85" fmla="*/ 61416 h 828175"/>
              <a:gd name="connsiteX86" fmla="*/ 5934516 w 6594580"/>
              <a:gd name="connsiteY86" fmla="*/ 73527 h 828175"/>
              <a:gd name="connsiteX87" fmla="*/ 6049573 w 6594580"/>
              <a:gd name="connsiteY87" fmla="*/ 67471 h 828175"/>
              <a:gd name="connsiteX88" fmla="*/ 6085907 w 6594580"/>
              <a:gd name="connsiteY88" fmla="*/ 43249 h 828175"/>
              <a:gd name="connsiteX89" fmla="*/ 6122241 w 6594580"/>
              <a:gd name="connsiteY89" fmla="*/ 31137 h 828175"/>
              <a:gd name="connsiteX90" fmla="*/ 6176741 w 6594580"/>
              <a:gd name="connsiteY90" fmla="*/ 859 h 828175"/>
              <a:gd name="connsiteX91" fmla="*/ 6594580 w 6594580"/>
              <a:gd name="connsiteY91" fmla="*/ 859 h 828175"/>
              <a:gd name="connsiteX0" fmla="*/ 0 w 6594580"/>
              <a:gd name="connsiteY0" fmla="*/ 751757 h 828586"/>
              <a:gd name="connsiteX1" fmla="*/ 181669 w 6594580"/>
              <a:gd name="connsiteY1" fmla="*/ 769924 h 828586"/>
              <a:gd name="connsiteX2" fmla="*/ 243614 w 6594580"/>
              <a:gd name="connsiteY2" fmla="*/ 828175 h 828586"/>
              <a:gd name="connsiteX3" fmla="*/ 411783 w 6594580"/>
              <a:gd name="connsiteY3" fmla="*/ 794147 h 828586"/>
              <a:gd name="connsiteX4" fmla="*/ 581340 w 6594580"/>
              <a:gd name="connsiteY4" fmla="*/ 788091 h 828586"/>
              <a:gd name="connsiteX5" fmla="*/ 629785 w 6594580"/>
              <a:gd name="connsiteY5" fmla="*/ 769924 h 828586"/>
              <a:gd name="connsiteX6" fmla="*/ 726675 w 6594580"/>
              <a:gd name="connsiteY6" fmla="*/ 757813 h 828586"/>
              <a:gd name="connsiteX7" fmla="*/ 750898 w 6594580"/>
              <a:gd name="connsiteY7" fmla="*/ 751757 h 828586"/>
              <a:gd name="connsiteX8" fmla="*/ 769065 w 6594580"/>
              <a:gd name="connsiteY8" fmla="*/ 745702 h 828586"/>
              <a:gd name="connsiteX9" fmla="*/ 811454 w 6594580"/>
              <a:gd name="connsiteY9" fmla="*/ 739646 h 828586"/>
              <a:gd name="connsiteX10" fmla="*/ 835677 w 6594580"/>
              <a:gd name="connsiteY10" fmla="*/ 733590 h 828586"/>
              <a:gd name="connsiteX11" fmla="*/ 872010 w 6594580"/>
              <a:gd name="connsiteY11" fmla="*/ 727535 h 828586"/>
              <a:gd name="connsiteX12" fmla="*/ 908344 w 6594580"/>
              <a:gd name="connsiteY12" fmla="*/ 715424 h 828586"/>
              <a:gd name="connsiteX13" fmla="*/ 987067 w 6594580"/>
              <a:gd name="connsiteY13" fmla="*/ 697257 h 828586"/>
              <a:gd name="connsiteX14" fmla="*/ 1041568 w 6594580"/>
              <a:gd name="connsiteY14" fmla="*/ 679090 h 828586"/>
              <a:gd name="connsiteX15" fmla="*/ 1059735 w 6594580"/>
              <a:gd name="connsiteY15" fmla="*/ 673034 h 828586"/>
              <a:gd name="connsiteX16" fmla="*/ 1102124 w 6594580"/>
              <a:gd name="connsiteY16" fmla="*/ 666978 h 828586"/>
              <a:gd name="connsiteX17" fmla="*/ 1241404 w 6594580"/>
              <a:gd name="connsiteY17" fmla="*/ 648812 h 828586"/>
              <a:gd name="connsiteX18" fmla="*/ 1350405 w 6594580"/>
              <a:gd name="connsiteY18" fmla="*/ 636700 h 828586"/>
              <a:gd name="connsiteX19" fmla="*/ 1386739 w 6594580"/>
              <a:gd name="connsiteY19" fmla="*/ 630645 h 828586"/>
              <a:gd name="connsiteX20" fmla="*/ 1477573 w 6594580"/>
              <a:gd name="connsiteY20" fmla="*/ 618533 h 828586"/>
              <a:gd name="connsiteX21" fmla="*/ 1513907 w 6594580"/>
              <a:gd name="connsiteY21" fmla="*/ 606422 h 828586"/>
              <a:gd name="connsiteX22" fmla="*/ 1538130 w 6594580"/>
              <a:gd name="connsiteY22" fmla="*/ 600367 h 828586"/>
              <a:gd name="connsiteX23" fmla="*/ 1586575 w 6594580"/>
              <a:gd name="connsiteY23" fmla="*/ 576144 h 828586"/>
              <a:gd name="connsiteX24" fmla="*/ 1610797 w 6594580"/>
              <a:gd name="connsiteY24" fmla="*/ 564033 h 828586"/>
              <a:gd name="connsiteX25" fmla="*/ 1635020 w 6594580"/>
              <a:gd name="connsiteY25" fmla="*/ 557977 h 828586"/>
              <a:gd name="connsiteX26" fmla="*/ 1653186 w 6594580"/>
              <a:gd name="connsiteY26" fmla="*/ 551922 h 828586"/>
              <a:gd name="connsiteX27" fmla="*/ 1701632 w 6594580"/>
              <a:gd name="connsiteY27" fmla="*/ 545866 h 828586"/>
              <a:gd name="connsiteX28" fmla="*/ 1804577 w 6594580"/>
              <a:gd name="connsiteY28" fmla="*/ 527699 h 828586"/>
              <a:gd name="connsiteX29" fmla="*/ 1828800 w 6594580"/>
              <a:gd name="connsiteY29" fmla="*/ 521643 h 828586"/>
              <a:gd name="connsiteX30" fmla="*/ 1846967 w 6594580"/>
              <a:gd name="connsiteY30" fmla="*/ 509532 h 828586"/>
              <a:gd name="connsiteX31" fmla="*/ 1883300 w 6594580"/>
              <a:gd name="connsiteY31" fmla="*/ 491365 h 828586"/>
              <a:gd name="connsiteX32" fmla="*/ 1913579 w 6594580"/>
              <a:gd name="connsiteY32" fmla="*/ 485310 h 828586"/>
              <a:gd name="connsiteX33" fmla="*/ 2131581 w 6594580"/>
              <a:gd name="connsiteY33" fmla="*/ 467143 h 828586"/>
              <a:gd name="connsiteX34" fmla="*/ 2204249 w 6594580"/>
              <a:gd name="connsiteY34" fmla="*/ 461087 h 828586"/>
              <a:gd name="connsiteX35" fmla="*/ 2228471 w 6594580"/>
              <a:gd name="connsiteY35" fmla="*/ 448976 h 828586"/>
              <a:gd name="connsiteX36" fmla="*/ 2264805 w 6594580"/>
              <a:gd name="connsiteY36" fmla="*/ 436865 h 828586"/>
              <a:gd name="connsiteX37" fmla="*/ 2282972 w 6594580"/>
              <a:gd name="connsiteY37" fmla="*/ 430809 h 828586"/>
              <a:gd name="connsiteX38" fmla="*/ 2385918 w 6594580"/>
              <a:gd name="connsiteY38" fmla="*/ 412642 h 828586"/>
              <a:gd name="connsiteX39" fmla="*/ 2422251 w 6594580"/>
              <a:gd name="connsiteY39" fmla="*/ 406586 h 828586"/>
              <a:gd name="connsiteX40" fmla="*/ 2458585 w 6594580"/>
              <a:gd name="connsiteY40" fmla="*/ 400531 h 828586"/>
              <a:gd name="connsiteX41" fmla="*/ 2488863 w 6594580"/>
              <a:gd name="connsiteY41" fmla="*/ 394475 h 828586"/>
              <a:gd name="connsiteX42" fmla="*/ 2513086 w 6594580"/>
              <a:gd name="connsiteY42" fmla="*/ 388420 h 828586"/>
              <a:gd name="connsiteX43" fmla="*/ 2549420 w 6594580"/>
              <a:gd name="connsiteY43" fmla="*/ 382364 h 828586"/>
              <a:gd name="connsiteX44" fmla="*/ 2579698 w 6594580"/>
              <a:gd name="connsiteY44" fmla="*/ 370253 h 828586"/>
              <a:gd name="connsiteX45" fmla="*/ 2640254 w 6594580"/>
              <a:gd name="connsiteY45" fmla="*/ 358141 h 828586"/>
              <a:gd name="connsiteX46" fmla="*/ 2670532 w 6594580"/>
              <a:gd name="connsiteY46" fmla="*/ 346030 h 828586"/>
              <a:gd name="connsiteX47" fmla="*/ 2694755 w 6594580"/>
              <a:gd name="connsiteY47" fmla="*/ 339974 h 828586"/>
              <a:gd name="connsiteX48" fmla="*/ 2718977 w 6594580"/>
              <a:gd name="connsiteY48" fmla="*/ 327863 h 828586"/>
              <a:gd name="connsiteX49" fmla="*/ 2761367 w 6594580"/>
              <a:gd name="connsiteY49" fmla="*/ 315752 h 828586"/>
              <a:gd name="connsiteX50" fmla="*/ 2900646 w 6594580"/>
              <a:gd name="connsiteY50" fmla="*/ 297585 h 828586"/>
              <a:gd name="connsiteX51" fmla="*/ 2936980 w 6594580"/>
              <a:gd name="connsiteY51" fmla="*/ 285474 h 828586"/>
              <a:gd name="connsiteX52" fmla="*/ 2955147 w 6594580"/>
              <a:gd name="connsiteY52" fmla="*/ 279418 h 828586"/>
              <a:gd name="connsiteX53" fmla="*/ 2991481 w 6594580"/>
              <a:gd name="connsiteY53" fmla="*/ 273363 h 828586"/>
              <a:gd name="connsiteX54" fmla="*/ 3052037 w 6594580"/>
              <a:gd name="connsiteY54" fmla="*/ 261251 h 828586"/>
              <a:gd name="connsiteX55" fmla="*/ 3306373 w 6594580"/>
              <a:gd name="connsiteY55" fmla="*/ 249140 h 828586"/>
              <a:gd name="connsiteX56" fmla="*/ 3481986 w 6594580"/>
              <a:gd name="connsiteY56" fmla="*/ 237029 h 828586"/>
              <a:gd name="connsiteX57" fmla="*/ 3506209 w 6594580"/>
              <a:gd name="connsiteY57" fmla="*/ 230973 h 828586"/>
              <a:gd name="connsiteX58" fmla="*/ 3542543 w 6594580"/>
              <a:gd name="connsiteY58" fmla="*/ 224918 h 828586"/>
              <a:gd name="connsiteX59" fmla="*/ 3609155 w 6594580"/>
              <a:gd name="connsiteY59" fmla="*/ 206751 h 828586"/>
              <a:gd name="connsiteX60" fmla="*/ 3645488 w 6594580"/>
              <a:gd name="connsiteY60" fmla="*/ 200695 h 828586"/>
              <a:gd name="connsiteX61" fmla="*/ 3681822 w 6594580"/>
              <a:gd name="connsiteY61" fmla="*/ 188584 h 828586"/>
              <a:gd name="connsiteX62" fmla="*/ 3790824 w 6594580"/>
              <a:gd name="connsiteY62" fmla="*/ 176473 h 828586"/>
              <a:gd name="connsiteX63" fmla="*/ 3815046 w 6594580"/>
              <a:gd name="connsiteY63" fmla="*/ 164361 h 828586"/>
              <a:gd name="connsiteX64" fmla="*/ 3833213 w 6594580"/>
              <a:gd name="connsiteY64" fmla="*/ 158306 h 828586"/>
              <a:gd name="connsiteX65" fmla="*/ 3899825 w 6594580"/>
              <a:gd name="connsiteY65" fmla="*/ 146194 h 828586"/>
              <a:gd name="connsiteX66" fmla="*/ 3917992 w 6594580"/>
              <a:gd name="connsiteY66" fmla="*/ 140139 h 828586"/>
              <a:gd name="connsiteX67" fmla="*/ 3942214 w 6594580"/>
              <a:gd name="connsiteY67" fmla="*/ 128027 h 828586"/>
              <a:gd name="connsiteX68" fmla="*/ 3966437 w 6594580"/>
              <a:gd name="connsiteY68" fmla="*/ 121972 h 828586"/>
              <a:gd name="connsiteX69" fmla="*/ 4020937 w 6594580"/>
              <a:gd name="connsiteY69" fmla="*/ 103805 h 828586"/>
              <a:gd name="connsiteX70" fmla="*/ 4039104 w 6594580"/>
              <a:gd name="connsiteY70" fmla="*/ 97749 h 828586"/>
              <a:gd name="connsiteX71" fmla="*/ 4063327 w 6594580"/>
              <a:gd name="connsiteY71" fmla="*/ 91694 h 828586"/>
              <a:gd name="connsiteX72" fmla="*/ 4160217 w 6594580"/>
              <a:gd name="connsiteY72" fmla="*/ 79582 h 828586"/>
              <a:gd name="connsiteX73" fmla="*/ 4184439 w 6594580"/>
              <a:gd name="connsiteY73" fmla="*/ 73527 h 828586"/>
              <a:gd name="connsiteX74" fmla="*/ 4553833 w 6594580"/>
              <a:gd name="connsiteY74" fmla="*/ 73527 h 828586"/>
              <a:gd name="connsiteX75" fmla="*/ 4826336 w 6594580"/>
              <a:gd name="connsiteY75" fmla="*/ 67471 h 828586"/>
              <a:gd name="connsiteX76" fmla="*/ 4844503 w 6594580"/>
              <a:gd name="connsiteY76" fmla="*/ 61416 h 828586"/>
              <a:gd name="connsiteX77" fmla="*/ 4947449 w 6594580"/>
              <a:gd name="connsiteY77" fmla="*/ 55360 h 828586"/>
              <a:gd name="connsiteX78" fmla="*/ 5008005 w 6594580"/>
              <a:gd name="connsiteY78" fmla="*/ 49304 h 828586"/>
              <a:gd name="connsiteX79" fmla="*/ 5050394 w 6594580"/>
              <a:gd name="connsiteY79" fmla="*/ 37193 h 828586"/>
              <a:gd name="connsiteX80" fmla="*/ 5165451 w 6594580"/>
              <a:gd name="connsiteY80" fmla="*/ 25082 h 828586"/>
              <a:gd name="connsiteX81" fmla="*/ 5795237 w 6594580"/>
              <a:gd name="connsiteY81" fmla="*/ 31137 h 828586"/>
              <a:gd name="connsiteX82" fmla="*/ 5813404 w 6594580"/>
              <a:gd name="connsiteY82" fmla="*/ 43249 h 828586"/>
              <a:gd name="connsiteX83" fmla="*/ 5831571 w 6594580"/>
              <a:gd name="connsiteY83" fmla="*/ 49304 h 828586"/>
              <a:gd name="connsiteX84" fmla="*/ 5855793 w 6594580"/>
              <a:gd name="connsiteY84" fmla="*/ 61416 h 828586"/>
              <a:gd name="connsiteX85" fmla="*/ 5934516 w 6594580"/>
              <a:gd name="connsiteY85" fmla="*/ 73527 h 828586"/>
              <a:gd name="connsiteX86" fmla="*/ 6049573 w 6594580"/>
              <a:gd name="connsiteY86" fmla="*/ 67471 h 828586"/>
              <a:gd name="connsiteX87" fmla="*/ 6085907 w 6594580"/>
              <a:gd name="connsiteY87" fmla="*/ 43249 h 828586"/>
              <a:gd name="connsiteX88" fmla="*/ 6122241 w 6594580"/>
              <a:gd name="connsiteY88" fmla="*/ 31137 h 828586"/>
              <a:gd name="connsiteX89" fmla="*/ 6176741 w 6594580"/>
              <a:gd name="connsiteY89" fmla="*/ 859 h 828586"/>
              <a:gd name="connsiteX90" fmla="*/ 6594580 w 6594580"/>
              <a:gd name="connsiteY90" fmla="*/ 859 h 828586"/>
              <a:gd name="connsiteX0" fmla="*/ 0 w 6594580"/>
              <a:gd name="connsiteY0" fmla="*/ 751757 h 828283"/>
              <a:gd name="connsiteX1" fmla="*/ 190058 w 6594580"/>
              <a:gd name="connsiteY1" fmla="*/ 782507 h 828283"/>
              <a:gd name="connsiteX2" fmla="*/ 243614 w 6594580"/>
              <a:gd name="connsiteY2" fmla="*/ 828175 h 828283"/>
              <a:gd name="connsiteX3" fmla="*/ 411783 w 6594580"/>
              <a:gd name="connsiteY3" fmla="*/ 794147 h 828283"/>
              <a:gd name="connsiteX4" fmla="*/ 581340 w 6594580"/>
              <a:gd name="connsiteY4" fmla="*/ 788091 h 828283"/>
              <a:gd name="connsiteX5" fmla="*/ 629785 w 6594580"/>
              <a:gd name="connsiteY5" fmla="*/ 769924 h 828283"/>
              <a:gd name="connsiteX6" fmla="*/ 726675 w 6594580"/>
              <a:gd name="connsiteY6" fmla="*/ 757813 h 828283"/>
              <a:gd name="connsiteX7" fmla="*/ 750898 w 6594580"/>
              <a:gd name="connsiteY7" fmla="*/ 751757 h 828283"/>
              <a:gd name="connsiteX8" fmla="*/ 769065 w 6594580"/>
              <a:gd name="connsiteY8" fmla="*/ 745702 h 828283"/>
              <a:gd name="connsiteX9" fmla="*/ 811454 w 6594580"/>
              <a:gd name="connsiteY9" fmla="*/ 739646 h 828283"/>
              <a:gd name="connsiteX10" fmla="*/ 835677 w 6594580"/>
              <a:gd name="connsiteY10" fmla="*/ 733590 h 828283"/>
              <a:gd name="connsiteX11" fmla="*/ 872010 w 6594580"/>
              <a:gd name="connsiteY11" fmla="*/ 727535 h 828283"/>
              <a:gd name="connsiteX12" fmla="*/ 908344 w 6594580"/>
              <a:gd name="connsiteY12" fmla="*/ 715424 h 828283"/>
              <a:gd name="connsiteX13" fmla="*/ 987067 w 6594580"/>
              <a:gd name="connsiteY13" fmla="*/ 697257 h 828283"/>
              <a:gd name="connsiteX14" fmla="*/ 1041568 w 6594580"/>
              <a:gd name="connsiteY14" fmla="*/ 679090 h 828283"/>
              <a:gd name="connsiteX15" fmla="*/ 1059735 w 6594580"/>
              <a:gd name="connsiteY15" fmla="*/ 673034 h 828283"/>
              <a:gd name="connsiteX16" fmla="*/ 1102124 w 6594580"/>
              <a:gd name="connsiteY16" fmla="*/ 666978 h 828283"/>
              <a:gd name="connsiteX17" fmla="*/ 1241404 w 6594580"/>
              <a:gd name="connsiteY17" fmla="*/ 648812 h 828283"/>
              <a:gd name="connsiteX18" fmla="*/ 1350405 w 6594580"/>
              <a:gd name="connsiteY18" fmla="*/ 636700 h 828283"/>
              <a:gd name="connsiteX19" fmla="*/ 1386739 w 6594580"/>
              <a:gd name="connsiteY19" fmla="*/ 630645 h 828283"/>
              <a:gd name="connsiteX20" fmla="*/ 1477573 w 6594580"/>
              <a:gd name="connsiteY20" fmla="*/ 618533 h 828283"/>
              <a:gd name="connsiteX21" fmla="*/ 1513907 w 6594580"/>
              <a:gd name="connsiteY21" fmla="*/ 606422 h 828283"/>
              <a:gd name="connsiteX22" fmla="*/ 1538130 w 6594580"/>
              <a:gd name="connsiteY22" fmla="*/ 600367 h 828283"/>
              <a:gd name="connsiteX23" fmla="*/ 1586575 w 6594580"/>
              <a:gd name="connsiteY23" fmla="*/ 576144 h 828283"/>
              <a:gd name="connsiteX24" fmla="*/ 1610797 w 6594580"/>
              <a:gd name="connsiteY24" fmla="*/ 564033 h 828283"/>
              <a:gd name="connsiteX25" fmla="*/ 1635020 w 6594580"/>
              <a:gd name="connsiteY25" fmla="*/ 557977 h 828283"/>
              <a:gd name="connsiteX26" fmla="*/ 1653186 w 6594580"/>
              <a:gd name="connsiteY26" fmla="*/ 551922 h 828283"/>
              <a:gd name="connsiteX27" fmla="*/ 1701632 w 6594580"/>
              <a:gd name="connsiteY27" fmla="*/ 545866 h 828283"/>
              <a:gd name="connsiteX28" fmla="*/ 1804577 w 6594580"/>
              <a:gd name="connsiteY28" fmla="*/ 527699 h 828283"/>
              <a:gd name="connsiteX29" fmla="*/ 1828800 w 6594580"/>
              <a:gd name="connsiteY29" fmla="*/ 521643 h 828283"/>
              <a:gd name="connsiteX30" fmla="*/ 1846967 w 6594580"/>
              <a:gd name="connsiteY30" fmla="*/ 509532 h 828283"/>
              <a:gd name="connsiteX31" fmla="*/ 1883300 w 6594580"/>
              <a:gd name="connsiteY31" fmla="*/ 491365 h 828283"/>
              <a:gd name="connsiteX32" fmla="*/ 1913579 w 6594580"/>
              <a:gd name="connsiteY32" fmla="*/ 485310 h 828283"/>
              <a:gd name="connsiteX33" fmla="*/ 2131581 w 6594580"/>
              <a:gd name="connsiteY33" fmla="*/ 467143 h 828283"/>
              <a:gd name="connsiteX34" fmla="*/ 2204249 w 6594580"/>
              <a:gd name="connsiteY34" fmla="*/ 461087 h 828283"/>
              <a:gd name="connsiteX35" fmla="*/ 2228471 w 6594580"/>
              <a:gd name="connsiteY35" fmla="*/ 448976 h 828283"/>
              <a:gd name="connsiteX36" fmla="*/ 2264805 w 6594580"/>
              <a:gd name="connsiteY36" fmla="*/ 436865 h 828283"/>
              <a:gd name="connsiteX37" fmla="*/ 2282972 w 6594580"/>
              <a:gd name="connsiteY37" fmla="*/ 430809 h 828283"/>
              <a:gd name="connsiteX38" fmla="*/ 2385918 w 6594580"/>
              <a:gd name="connsiteY38" fmla="*/ 412642 h 828283"/>
              <a:gd name="connsiteX39" fmla="*/ 2422251 w 6594580"/>
              <a:gd name="connsiteY39" fmla="*/ 406586 h 828283"/>
              <a:gd name="connsiteX40" fmla="*/ 2458585 w 6594580"/>
              <a:gd name="connsiteY40" fmla="*/ 400531 h 828283"/>
              <a:gd name="connsiteX41" fmla="*/ 2488863 w 6594580"/>
              <a:gd name="connsiteY41" fmla="*/ 394475 h 828283"/>
              <a:gd name="connsiteX42" fmla="*/ 2513086 w 6594580"/>
              <a:gd name="connsiteY42" fmla="*/ 388420 h 828283"/>
              <a:gd name="connsiteX43" fmla="*/ 2549420 w 6594580"/>
              <a:gd name="connsiteY43" fmla="*/ 382364 h 828283"/>
              <a:gd name="connsiteX44" fmla="*/ 2579698 w 6594580"/>
              <a:gd name="connsiteY44" fmla="*/ 370253 h 828283"/>
              <a:gd name="connsiteX45" fmla="*/ 2640254 w 6594580"/>
              <a:gd name="connsiteY45" fmla="*/ 358141 h 828283"/>
              <a:gd name="connsiteX46" fmla="*/ 2670532 w 6594580"/>
              <a:gd name="connsiteY46" fmla="*/ 346030 h 828283"/>
              <a:gd name="connsiteX47" fmla="*/ 2694755 w 6594580"/>
              <a:gd name="connsiteY47" fmla="*/ 339974 h 828283"/>
              <a:gd name="connsiteX48" fmla="*/ 2718977 w 6594580"/>
              <a:gd name="connsiteY48" fmla="*/ 327863 h 828283"/>
              <a:gd name="connsiteX49" fmla="*/ 2761367 w 6594580"/>
              <a:gd name="connsiteY49" fmla="*/ 315752 h 828283"/>
              <a:gd name="connsiteX50" fmla="*/ 2900646 w 6594580"/>
              <a:gd name="connsiteY50" fmla="*/ 297585 h 828283"/>
              <a:gd name="connsiteX51" fmla="*/ 2936980 w 6594580"/>
              <a:gd name="connsiteY51" fmla="*/ 285474 h 828283"/>
              <a:gd name="connsiteX52" fmla="*/ 2955147 w 6594580"/>
              <a:gd name="connsiteY52" fmla="*/ 279418 h 828283"/>
              <a:gd name="connsiteX53" fmla="*/ 2991481 w 6594580"/>
              <a:gd name="connsiteY53" fmla="*/ 273363 h 828283"/>
              <a:gd name="connsiteX54" fmla="*/ 3052037 w 6594580"/>
              <a:gd name="connsiteY54" fmla="*/ 261251 h 828283"/>
              <a:gd name="connsiteX55" fmla="*/ 3306373 w 6594580"/>
              <a:gd name="connsiteY55" fmla="*/ 249140 h 828283"/>
              <a:gd name="connsiteX56" fmla="*/ 3481986 w 6594580"/>
              <a:gd name="connsiteY56" fmla="*/ 237029 h 828283"/>
              <a:gd name="connsiteX57" fmla="*/ 3506209 w 6594580"/>
              <a:gd name="connsiteY57" fmla="*/ 230973 h 828283"/>
              <a:gd name="connsiteX58" fmla="*/ 3542543 w 6594580"/>
              <a:gd name="connsiteY58" fmla="*/ 224918 h 828283"/>
              <a:gd name="connsiteX59" fmla="*/ 3609155 w 6594580"/>
              <a:gd name="connsiteY59" fmla="*/ 206751 h 828283"/>
              <a:gd name="connsiteX60" fmla="*/ 3645488 w 6594580"/>
              <a:gd name="connsiteY60" fmla="*/ 200695 h 828283"/>
              <a:gd name="connsiteX61" fmla="*/ 3681822 w 6594580"/>
              <a:gd name="connsiteY61" fmla="*/ 188584 h 828283"/>
              <a:gd name="connsiteX62" fmla="*/ 3790824 w 6594580"/>
              <a:gd name="connsiteY62" fmla="*/ 176473 h 828283"/>
              <a:gd name="connsiteX63" fmla="*/ 3815046 w 6594580"/>
              <a:gd name="connsiteY63" fmla="*/ 164361 h 828283"/>
              <a:gd name="connsiteX64" fmla="*/ 3833213 w 6594580"/>
              <a:gd name="connsiteY64" fmla="*/ 158306 h 828283"/>
              <a:gd name="connsiteX65" fmla="*/ 3899825 w 6594580"/>
              <a:gd name="connsiteY65" fmla="*/ 146194 h 828283"/>
              <a:gd name="connsiteX66" fmla="*/ 3917992 w 6594580"/>
              <a:gd name="connsiteY66" fmla="*/ 140139 h 828283"/>
              <a:gd name="connsiteX67" fmla="*/ 3942214 w 6594580"/>
              <a:gd name="connsiteY67" fmla="*/ 128027 h 828283"/>
              <a:gd name="connsiteX68" fmla="*/ 3966437 w 6594580"/>
              <a:gd name="connsiteY68" fmla="*/ 121972 h 828283"/>
              <a:gd name="connsiteX69" fmla="*/ 4020937 w 6594580"/>
              <a:gd name="connsiteY69" fmla="*/ 103805 h 828283"/>
              <a:gd name="connsiteX70" fmla="*/ 4039104 w 6594580"/>
              <a:gd name="connsiteY70" fmla="*/ 97749 h 828283"/>
              <a:gd name="connsiteX71" fmla="*/ 4063327 w 6594580"/>
              <a:gd name="connsiteY71" fmla="*/ 91694 h 828283"/>
              <a:gd name="connsiteX72" fmla="*/ 4160217 w 6594580"/>
              <a:gd name="connsiteY72" fmla="*/ 79582 h 828283"/>
              <a:gd name="connsiteX73" fmla="*/ 4184439 w 6594580"/>
              <a:gd name="connsiteY73" fmla="*/ 73527 h 828283"/>
              <a:gd name="connsiteX74" fmla="*/ 4553833 w 6594580"/>
              <a:gd name="connsiteY74" fmla="*/ 73527 h 828283"/>
              <a:gd name="connsiteX75" fmla="*/ 4826336 w 6594580"/>
              <a:gd name="connsiteY75" fmla="*/ 67471 h 828283"/>
              <a:gd name="connsiteX76" fmla="*/ 4844503 w 6594580"/>
              <a:gd name="connsiteY76" fmla="*/ 61416 h 828283"/>
              <a:gd name="connsiteX77" fmla="*/ 4947449 w 6594580"/>
              <a:gd name="connsiteY77" fmla="*/ 55360 h 828283"/>
              <a:gd name="connsiteX78" fmla="*/ 5008005 w 6594580"/>
              <a:gd name="connsiteY78" fmla="*/ 49304 h 828283"/>
              <a:gd name="connsiteX79" fmla="*/ 5050394 w 6594580"/>
              <a:gd name="connsiteY79" fmla="*/ 37193 h 828283"/>
              <a:gd name="connsiteX80" fmla="*/ 5165451 w 6594580"/>
              <a:gd name="connsiteY80" fmla="*/ 25082 h 828283"/>
              <a:gd name="connsiteX81" fmla="*/ 5795237 w 6594580"/>
              <a:gd name="connsiteY81" fmla="*/ 31137 h 828283"/>
              <a:gd name="connsiteX82" fmla="*/ 5813404 w 6594580"/>
              <a:gd name="connsiteY82" fmla="*/ 43249 h 828283"/>
              <a:gd name="connsiteX83" fmla="*/ 5831571 w 6594580"/>
              <a:gd name="connsiteY83" fmla="*/ 49304 h 828283"/>
              <a:gd name="connsiteX84" fmla="*/ 5855793 w 6594580"/>
              <a:gd name="connsiteY84" fmla="*/ 61416 h 828283"/>
              <a:gd name="connsiteX85" fmla="*/ 5934516 w 6594580"/>
              <a:gd name="connsiteY85" fmla="*/ 73527 h 828283"/>
              <a:gd name="connsiteX86" fmla="*/ 6049573 w 6594580"/>
              <a:gd name="connsiteY86" fmla="*/ 67471 h 828283"/>
              <a:gd name="connsiteX87" fmla="*/ 6085907 w 6594580"/>
              <a:gd name="connsiteY87" fmla="*/ 43249 h 828283"/>
              <a:gd name="connsiteX88" fmla="*/ 6122241 w 6594580"/>
              <a:gd name="connsiteY88" fmla="*/ 31137 h 828283"/>
              <a:gd name="connsiteX89" fmla="*/ 6176741 w 6594580"/>
              <a:gd name="connsiteY89" fmla="*/ 859 h 828283"/>
              <a:gd name="connsiteX90" fmla="*/ 6594580 w 6594580"/>
              <a:gd name="connsiteY90" fmla="*/ 859 h 828283"/>
              <a:gd name="connsiteX0" fmla="*/ 0 w 6594580"/>
              <a:gd name="connsiteY0" fmla="*/ 751757 h 798712"/>
              <a:gd name="connsiteX1" fmla="*/ 190058 w 6594580"/>
              <a:gd name="connsiteY1" fmla="*/ 782507 h 798712"/>
              <a:gd name="connsiteX2" fmla="*/ 289753 w 6594580"/>
              <a:gd name="connsiteY2" fmla="*/ 790424 h 798712"/>
              <a:gd name="connsiteX3" fmla="*/ 411783 w 6594580"/>
              <a:gd name="connsiteY3" fmla="*/ 794147 h 798712"/>
              <a:gd name="connsiteX4" fmla="*/ 581340 w 6594580"/>
              <a:gd name="connsiteY4" fmla="*/ 788091 h 798712"/>
              <a:gd name="connsiteX5" fmla="*/ 629785 w 6594580"/>
              <a:gd name="connsiteY5" fmla="*/ 769924 h 798712"/>
              <a:gd name="connsiteX6" fmla="*/ 726675 w 6594580"/>
              <a:gd name="connsiteY6" fmla="*/ 757813 h 798712"/>
              <a:gd name="connsiteX7" fmla="*/ 750898 w 6594580"/>
              <a:gd name="connsiteY7" fmla="*/ 751757 h 798712"/>
              <a:gd name="connsiteX8" fmla="*/ 769065 w 6594580"/>
              <a:gd name="connsiteY8" fmla="*/ 745702 h 798712"/>
              <a:gd name="connsiteX9" fmla="*/ 811454 w 6594580"/>
              <a:gd name="connsiteY9" fmla="*/ 739646 h 798712"/>
              <a:gd name="connsiteX10" fmla="*/ 835677 w 6594580"/>
              <a:gd name="connsiteY10" fmla="*/ 733590 h 798712"/>
              <a:gd name="connsiteX11" fmla="*/ 872010 w 6594580"/>
              <a:gd name="connsiteY11" fmla="*/ 727535 h 798712"/>
              <a:gd name="connsiteX12" fmla="*/ 908344 w 6594580"/>
              <a:gd name="connsiteY12" fmla="*/ 715424 h 798712"/>
              <a:gd name="connsiteX13" fmla="*/ 987067 w 6594580"/>
              <a:gd name="connsiteY13" fmla="*/ 697257 h 798712"/>
              <a:gd name="connsiteX14" fmla="*/ 1041568 w 6594580"/>
              <a:gd name="connsiteY14" fmla="*/ 679090 h 798712"/>
              <a:gd name="connsiteX15" fmla="*/ 1059735 w 6594580"/>
              <a:gd name="connsiteY15" fmla="*/ 673034 h 798712"/>
              <a:gd name="connsiteX16" fmla="*/ 1102124 w 6594580"/>
              <a:gd name="connsiteY16" fmla="*/ 666978 h 798712"/>
              <a:gd name="connsiteX17" fmla="*/ 1241404 w 6594580"/>
              <a:gd name="connsiteY17" fmla="*/ 648812 h 798712"/>
              <a:gd name="connsiteX18" fmla="*/ 1350405 w 6594580"/>
              <a:gd name="connsiteY18" fmla="*/ 636700 h 798712"/>
              <a:gd name="connsiteX19" fmla="*/ 1386739 w 6594580"/>
              <a:gd name="connsiteY19" fmla="*/ 630645 h 798712"/>
              <a:gd name="connsiteX20" fmla="*/ 1477573 w 6594580"/>
              <a:gd name="connsiteY20" fmla="*/ 618533 h 798712"/>
              <a:gd name="connsiteX21" fmla="*/ 1513907 w 6594580"/>
              <a:gd name="connsiteY21" fmla="*/ 606422 h 798712"/>
              <a:gd name="connsiteX22" fmla="*/ 1538130 w 6594580"/>
              <a:gd name="connsiteY22" fmla="*/ 600367 h 798712"/>
              <a:gd name="connsiteX23" fmla="*/ 1586575 w 6594580"/>
              <a:gd name="connsiteY23" fmla="*/ 576144 h 798712"/>
              <a:gd name="connsiteX24" fmla="*/ 1610797 w 6594580"/>
              <a:gd name="connsiteY24" fmla="*/ 564033 h 798712"/>
              <a:gd name="connsiteX25" fmla="*/ 1635020 w 6594580"/>
              <a:gd name="connsiteY25" fmla="*/ 557977 h 798712"/>
              <a:gd name="connsiteX26" fmla="*/ 1653186 w 6594580"/>
              <a:gd name="connsiteY26" fmla="*/ 551922 h 798712"/>
              <a:gd name="connsiteX27" fmla="*/ 1701632 w 6594580"/>
              <a:gd name="connsiteY27" fmla="*/ 545866 h 798712"/>
              <a:gd name="connsiteX28" fmla="*/ 1804577 w 6594580"/>
              <a:gd name="connsiteY28" fmla="*/ 527699 h 798712"/>
              <a:gd name="connsiteX29" fmla="*/ 1828800 w 6594580"/>
              <a:gd name="connsiteY29" fmla="*/ 521643 h 798712"/>
              <a:gd name="connsiteX30" fmla="*/ 1846967 w 6594580"/>
              <a:gd name="connsiteY30" fmla="*/ 509532 h 798712"/>
              <a:gd name="connsiteX31" fmla="*/ 1883300 w 6594580"/>
              <a:gd name="connsiteY31" fmla="*/ 491365 h 798712"/>
              <a:gd name="connsiteX32" fmla="*/ 1913579 w 6594580"/>
              <a:gd name="connsiteY32" fmla="*/ 485310 h 798712"/>
              <a:gd name="connsiteX33" fmla="*/ 2131581 w 6594580"/>
              <a:gd name="connsiteY33" fmla="*/ 467143 h 798712"/>
              <a:gd name="connsiteX34" fmla="*/ 2204249 w 6594580"/>
              <a:gd name="connsiteY34" fmla="*/ 461087 h 798712"/>
              <a:gd name="connsiteX35" fmla="*/ 2228471 w 6594580"/>
              <a:gd name="connsiteY35" fmla="*/ 448976 h 798712"/>
              <a:gd name="connsiteX36" fmla="*/ 2264805 w 6594580"/>
              <a:gd name="connsiteY36" fmla="*/ 436865 h 798712"/>
              <a:gd name="connsiteX37" fmla="*/ 2282972 w 6594580"/>
              <a:gd name="connsiteY37" fmla="*/ 430809 h 798712"/>
              <a:gd name="connsiteX38" fmla="*/ 2385918 w 6594580"/>
              <a:gd name="connsiteY38" fmla="*/ 412642 h 798712"/>
              <a:gd name="connsiteX39" fmla="*/ 2422251 w 6594580"/>
              <a:gd name="connsiteY39" fmla="*/ 406586 h 798712"/>
              <a:gd name="connsiteX40" fmla="*/ 2458585 w 6594580"/>
              <a:gd name="connsiteY40" fmla="*/ 400531 h 798712"/>
              <a:gd name="connsiteX41" fmla="*/ 2488863 w 6594580"/>
              <a:gd name="connsiteY41" fmla="*/ 394475 h 798712"/>
              <a:gd name="connsiteX42" fmla="*/ 2513086 w 6594580"/>
              <a:gd name="connsiteY42" fmla="*/ 388420 h 798712"/>
              <a:gd name="connsiteX43" fmla="*/ 2549420 w 6594580"/>
              <a:gd name="connsiteY43" fmla="*/ 382364 h 798712"/>
              <a:gd name="connsiteX44" fmla="*/ 2579698 w 6594580"/>
              <a:gd name="connsiteY44" fmla="*/ 370253 h 798712"/>
              <a:gd name="connsiteX45" fmla="*/ 2640254 w 6594580"/>
              <a:gd name="connsiteY45" fmla="*/ 358141 h 798712"/>
              <a:gd name="connsiteX46" fmla="*/ 2670532 w 6594580"/>
              <a:gd name="connsiteY46" fmla="*/ 346030 h 798712"/>
              <a:gd name="connsiteX47" fmla="*/ 2694755 w 6594580"/>
              <a:gd name="connsiteY47" fmla="*/ 339974 h 798712"/>
              <a:gd name="connsiteX48" fmla="*/ 2718977 w 6594580"/>
              <a:gd name="connsiteY48" fmla="*/ 327863 h 798712"/>
              <a:gd name="connsiteX49" fmla="*/ 2761367 w 6594580"/>
              <a:gd name="connsiteY49" fmla="*/ 315752 h 798712"/>
              <a:gd name="connsiteX50" fmla="*/ 2900646 w 6594580"/>
              <a:gd name="connsiteY50" fmla="*/ 297585 h 798712"/>
              <a:gd name="connsiteX51" fmla="*/ 2936980 w 6594580"/>
              <a:gd name="connsiteY51" fmla="*/ 285474 h 798712"/>
              <a:gd name="connsiteX52" fmla="*/ 2955147 w 6594580"/>
              <a:gd name="connsiteY52" fmla="*/ 279418 h 798712"/>
              <a:gd name="connsiteX53" fmla="*/ 2991481 w 6594580"/>
              <a:gd name="connsiteY53" fmla="*/ 273363 h 798712"/>
              <a:gd name="connsiteX54" fmla="*/ 3052037 w 6594580"/>
              <a:gd name="connsiteY54" fmla="*/ 261251 h 798712"/>
              <a:gd name="connsiteX55" fmla="*/ 3306373 w 6594580"/>
              <a:gd name="connsiteY55" fmla="*/ 249140 h 798712"/>
              <a:gd name="connsiteX56" fmla="*/ 3481986 w 6594580"/>
              <a:gd name="connsiteY56" fmla="*/ 237029 h 798712"/>
              <a:gd name="connsiteX57" fmla="*/ 3506209 w 6594580"/>
              <a:gd name="connsiteY57" fmla="*/ 230973 h 798712"/>
              <a:gd name="connsiteX58" fmla="*/ 3542543 w 6594580"/>
              <a:gd name="connsiteY58" fmla="*/ 224918 h 798712"/>
              <a:gd name="connsiteX59" fmla="*/ 3609155 w 6594580"/>
              <a:gd name="connsiteY59" fmla="*/ 206751 h 798712"/>
              <a:gd name="connsiteX60" fmla="*/ 3645488 w 6594580"/>
              <a:gd name="connsiteY60" fmla="*/ 200695 h 798712"/>
              <a:gd name="connsiteX61" fmla="*/ 3681822 w 6594580"/>
              <a:gd name="connsiteY61" fmla="*/ 188584 h 798712"/>
              <a:gd name="connsiteX62" fmla="*/ 3790824 w 6594580"/>
              <a:gd name="connsiteY62" fmla="*/ 176473 h 798712"/>
              <a:gd name="connsiteX63" fmla="*/ 3815046 w 6594580"/>
              <a:gd name="connsiteY63" fmla="*/ 164361 h 798712"/>
              <a:gd name="connsiteX64" fmla="*/ 3833213 w 6594580"/>
              <a:gd name="connsiteY64" fmla="*/ 158306 h 798712"/>
              <a:gd name="connsiteX65" fmla="*/ 3899825 w 6594580"/>
              <a:gd name="connsiteY65" fmla="*/ 146194 h 798712"/>
              <a:gd name="connsiteX66" fmla="*/ 3917992 w 6594580"/>
              <a:gd name="connsiteY66" fmla="*/ 140139 h 798712"/>
              <a:gd name="connsiteX67" fmla="*/ 3942214 w 6594580"/>
              <a:gd name="connsiteY67" fmla="*/ 128027 h 798712"/>
              <a:gd name="connsiteX68" fmla="*/ 3966437 w 6594580"/>
              <a:gd name="connsiteY68" fmla="*/ 121972 h 798712"/>
              <a:gd name="connsiteX69" fmla="*/ 4020937 w 6594580"/>
              <a:gd name="connsiteY69" fmla="*/ 103805 h 798712"/>
              <a:gd name="connsiteX70" fmla="*/ 4039104 w 6594580"/>
              <a:gd name="connsiteY70" fmla="*/ 97749 h 798712"/>
              <a:gd name="connsiteX71" fmla="*/ 4063327 w 6594580"/>
              <a:gd name="connsiteY71" fmla="*/ 91694 h 798712"/>
              <a:gd name="connsiteX72" fmla="*/ 4160217 w 6594580"/>
              <a:gd name="connsiteY72" fmla="*/ 79582 h 798712"/>
              <a:gd name="connsiteX73" fmla="*/ 4184439 w 6594580"/>
              <a:gd name="connsiteY73" fmla="*/ 73527 h 798712"/>
              <a:gd name="connsiteX74" fmla="*/ 4553833 w 6594580"/>
              <a:gd name="connsiteY74" fmla="*/ 73527 h 798712"/>
              <a:gd name="connsiteX75" fmla="*/ 4826336 w 6594580"/>
              <a:gd name="connsiteY75" fmla="*/ 67471 h 798712"/>
              <a:gd name="connsiteX76" fmla="*/ 4844503 w 6594580"/>
              <a:gd name="connsiteY76" fmla="*/ 61416 h 798712"/>
              <a:gd name="connsiteX77" fmla="*/ 4947449 w 6594580"/>
              <a:gd name="connsiteY77" fmla="*/ 55360 h 798712"/>
              <a:gd name="connsiteX78" fmla="*/ 5008005 w 6594580"/>
              <a:gd name="connsiteY78" fmla="*/ 49304 h 798712"/>
              <a:gd name="connsiteX79" fmla="*/ 5050394 w 6594580"/>
              <a:gd name="connsiteY79" fmla="*/ 37193 h 798712"/>
              <a:gd name="connsiteX80" fmla="*/ 5165451 w 6594580"/>
              <a:gd name="connsiteY80" fmla="*/ 25082 h 798712"/>
              <a:gd name="connsiteX81" fmla="*/ 5795237 w 6594580"/>
              <a:gd name="connsiteY81" fmla="*/ 31137 h 798712"/>
              <a:gd name="connsiteX82" fmla="*/ 5813404 w 6594580"/>
              <a:gd name="connsiteY82" fmla="*/ 43249 h 798712"/>
              <a:gd name="connsiteX83" fmla="*/ 5831571 w 6594580"/>
              <a:gd name="connsiteY83" fmla="*/ 49304 h 798712"/>
              <a:gd name="connsiteX84" fmla="*/ 5855793 w 6594580"/>
              <a:gd name="connsiteY84" fmla="*/ 61416 h 798712"/>
              <a:gd name="connsiteX85" fmla="*/ 5934516 w 6594580"/>
              <a:gd name="connsiteY85" fmla="*/ 73527 h 798712"/>
              <a:gd name="connsiteX86" fmla="*/ 6049573 w 6594580"/>
              <a:gd name="connsiteY86" fmla="*/ 67471 h 798712"/>
              <a:gd name="connsiteX87" fmla="*/ 6085907 w 6594580"/>
              <a:gd name="connsiteY87" fmla="*/ 43249 h 798712"/>
              <a:gd name="connsiteX88" fmla="*/ 6122241 w 6594580"/>
              <a:gd name="connsiteY88" fmla="*/ 31137 h 798712"/>
              <a:gd name="connsiteX89" fmla="*/ 6176741 w 6594580"/>
              <a:gd name="connsiteY89" fmla="*/ 859 h 798712"/>
              <a:gd name="connsiteX90" fmla="*/ 6594580 w 6594580"/>
              <a:gd name="connsiteY90" fmla="*/ 859 h 798712"/>
              <a:gd name="connsiteX0" fmla="*/ 0 w 6594580"/>
              <a:gd name="connsiteY0" fmla="*/ 781119 h 798712"/>
              <a:gd name="connsiteX1" fmla="*/ 190058 w 6594580"/>
              <a:gd name="connsiteY1" fmla="*/ 782507 h 798712"/>
              <a:gd name="connsiteX2" fmla="*/ 289753 w 6594580"/>
              <a:gd name="connsiteY2" fmla="*/ 790424 h 798712"/>
              <a:gd name="connsiteX3" fmla="*/ 411783 w 6594580"/>
              <a:gd name="connsiteY3" fmla="*/ 794147 h 798712"/>
              <a:gd name="connsiteX4" fmla="*/ 581340 w 6594580"/>
              <a:gd name="connsiteY4" fmla="*/ 788091 h 798712"/>
              <a:gd name="connsiteX5" fmla="*/ 629785 w 6594580"/>
              <a:gd name="connsiteY5" fmla="*/ 769924 h 798712"/>
              <a:gd name="connsiteX6" fmla="*/ 726675 w 6594580"/>
              <a:gd name="connsiteY6" fmla="*/ 757813 h 798712"/>
              <a:gd name="connsiteX7" fmla="*/ 750898 w 6594580"/>
              <a:gd name="connsiteY7" fmla="*/ 751757 h 798712"/>
              <a:gd name="connsiteX8" fmla="*/ 769065 w 6594580"/>
              <a:gd name="connsiteY8" fmla="*/ 745702 h 798712"/>
              <a:gd name="connsiteX9" fmla="*/ 811454 w 6594580"/>
              <a:gd name="connsiteY9" fmla="*/ 739646 h 798712"/>
              <a:gd name="connsiteX10" fmla="*/ 835677 w 6594580"/>
              <a:gd name="connsiteY10" fmla="*/ 733590 h 798712"/>
              <a:gd name="connsiteX11" fmla="*/ 872010 w 6594580"/>
              <a:gd name="connsiteY11" fmla="*/ 727535 h 798712"/>
              <a:gd name="connsiteX12" fmla="*/ 908344 w 6594580"/>
              <a:gd name="connsiteY12" fmla="*/ 715424 h 798712"/>
              <a:gd name="connsiteX13" fmla="*/ 987067 w 6594580"/>
              <a:gd name="connsiteY13" fmla="*/ 697257 h 798712"/>
              <a:gd name="connsiteX14" fmla="*/ 1041568 w 6594580"/>
              <a:gd name="connsiteY14" fmla="*/ 679090 h 798712"/>
              <a:gd name="connsiteX15" fmla="*/ 1059735 w 6594580"/>
              <a:gd name="connsiteY15" fmla="*/ 673034 h 798712"/>
              <a:gd name="connsiteX16" fmla="*/ 1102124 w 6594580"/>
              <a:gd name="connsiteY16" fmla="*/ 666978 h 798712"/>
              <a:gd name="connsiteX17" fmla="*/ 1241404 w 6594580"/>
              <a:gd name="connsiteY17" fmla="*/ 648812 h 798712"/>
              <a:gd name="connsiteX18" fmla="*/ 1350405 w 6594580"/>
              <a:gd name="connsiteY18" fmla="*/ 636700 h 798712"/>
              <a:gd name="connsiteX19" fmla="*/ 1386739 w 6594580"/>
              <a:gd name="connsiteY19" fmla="*/ 630645 h 798712"/>
              <a:gd name="connsiteX20" fmla="*/ 1477573 w 6594580"/>
              <a:gd name="connsiteY20" fmla="*/ 618533 h 798712"/>
              <a:gd name="connsiteX21" fmla="*/ 1513907 w 6594580"/>
              <a:gd name="connsiteY21" fmla="*/ 606422 h 798712"/>
              <a:gd name="connsiteX22" fmla="*/ 1538130 w 6594580"/>
              <a:gd name="connsiteY22" fmla="*/ 600367 h 798712"/>
              <a:gd name="connsiteX23" fmla="*/ 1586575 w 6594580"/>
              <a:gd name="connsiteY23" fmla="*/ 576144 h 798712"/>
              <a:gd name="connsiteX24" fmla="*/ 1610797 w 6594580"/>
              <a:gd name="connsiteY24" fmla="*/ 564033 h 798712"/>
              <a:gd name="connsiteX25" fmla="*/ 1635020 w 6594580"/>
              <a:gd name="connsiteY25" fmla="*/ 557977 h 798712"/>
              <a:gd name="connsiteX26" fmla="*/ 1653186 w 6594580"/>
              <a:gd name="connsiteY26" fmla="*/ 551922 h 798712"/>
              <a:gd name="connsiteX27" fmla="*/ 1701632 w 6594580"/>
              <a:gd name="connsiteY27" fmla="*/ 545866 h 798712"/>
              <a:gd name="connsiteX28" fmla="*/ 1804577 w 6594580"/>
              <a:gd name="connsiteY28" fmla="*/ 527699 h 798712"/>
              <a:gd name="connsiteX29" fmla="*/ 1828800 w 6594580"/>
              <a:gd name="connsiteY29" fmla="*/ 521643 h 798712"/>
              <a:gd name="connsiteX30" fmla="*/ 1846967 w 6594580"/>
              <a:gd name="connsiteY30" fmla="*/ 509532 h 798712"/>
              <a:gd name="connsiteX31" fmla="*/ 1883300 w 6594580"/>
              <a:gd name="connsiteY31" fmla="*/ 491365 h 798712"/>
              <a:gd name="connsiteX32" fmla="*/ 1913579 w 6594580"/>
              <a:gd name="connsiteY32" fmla="*/ 485310 h 798712"/>
              <a:gd name="connsiteX33" fmla="*/ 2131581 w 6594580"/>
              <a:gd name="connsiteY33" fmla="*/ 467143 h 798712"/>
              <a:gd name="connsiteX34" fmla="*/ 2204249 w 6594580"/>
              <a:gd name="connsiteY34" fmla="*/ 461087 h 798712"/>
              <a:gd name="connsiteX35" fmla="*/ 2228471 w 6594580"/>
              <a:gd name="connsiteY35" fmla="*/ 448976 h 798712"/>
              <a:gd name="connsiteX36" fmla="*/ 2264805 w 6594580"/>
              <a:gd name="connsiteY36" fmla="*/ 436865 h 798712"/>
              <a:gd name="connsiteX37" fmla="*/ 2282972 w 6594580"/>
              <a:gd name="connsiteY37" fmla="*/ 430809 h 798712"/>
              <a:gd name="connsiteX38" fmla="*/ 2385918 w 6594580"/>
              <a:gd name="connsiteY38" fmla="*/ 412642 h 798712"/>
              <a:gd name="connsiteX39" fmla="*/ 2422251 w 6594580"/>
              <a:gd name="connsiteY39" fmla="*/ 406586 h 798712"/>
              <a:gd name="connsiteX40" fmla="*/ 2458585 w 6594580"/>
              <a:gd name="connsiteY40" fmla="*/ 400531 h 798712"/>
              <a:gd name="connsiteX41" fmla="*/ 2488863 w 6594580"/>
              <a:gd name="connsiteY41" fmla="*/ 394475 h 798712"/>
              <a:gd name="connsiteX42" fmla="*/ 2513086 w 6594580"/>
              <a:gd name="connsiteY42" fmla="*/ 388420 h 798712"/>
              <a:gd name="connsiteX43" fmla="*/ 2549420 w 6594580"/>
              <a:gd name="connsiteY43" fmla="*/ 382364 h 798712"/>
              <a:gd name="connsiteX44" fmla="*/ 2579698 w 6594580"/>
              <a:gd name="connsiteY44" fmla="*/ 370253 h 798712"/>
              <a:gd name="connsiteX45" fmla="*/ 2640254 w 6594580"/>
              <a:gd name="connsiteY45" fmla="*/ 358141 h 798712"/>
              <a:gd name="connsiteX46" fmla="*/ 2670532 w 6594580"/>
              <a:gd name="connsiteY46" fmla="*/ 346030 h 798712"/>
              <a:gd name="connsiteX47" fmla="*/ 2694755 w 6594580"/>
              <a:gd name="connsiteY47" fmla="*/ 339974 h 798712"/>
              <a:gd name="connsiteX48" fmla="*/ 2718977 w 6594580"/>
              <a:gd name="connsiteY48" fmla="*/ 327863 h 798712"/>
              <a:gd name="connsiteX49" fmla="*/ 2761367 w 6594580"/>
              <a:gd name="connsiteY49" fmla="*/ 315752 h 798712"/>
              <a:gd name="connsiteX50" fmla="*/ 2900646 w 6594580"/>
              <a:gd name="connsiteY50" fmla="*/ 297585 h 798712"/>
              <a:gd name="connsiteX51" fmla="*/ 2936980 w 6594580"/>
              <a:gd name="connsiteY51" fmla="*/ 285474 h 798712"/>
              <a:gd name="connsiteX52" fmla="*/ 2955147 w 6594580"/>
              <a:gd name="connsiteY52" fmla="*/ 279418 h 798712"/>
              <a:gd name="connsiteX53" fmla="*/ 2991481 w 6594580"/>
              <a:gd name="connsiteY53" fmla="*/ 273363 h 798712"/>
              <a:gd name="connsiteX54" fmla="*/ 3052037 w 6594580"/>
              <a:gd name="connsiteY54" fmla="*/ 261251 h 798712"/>
              <a:gd name="connsiteX55" fmla="*/ 3306373 w 6594580"/>
              <a:gd name="connsiteY55" fmla="*/ 249140 h 798712"/>
              <a:gd name="connsiteX56" fmla="*/ 3481986 w 6594580"/>
              <a:gd name="connsiteY56" fmla="*/ 237029 h 798712"/>
              <a:gd name="connsiteX57" fmla="*/ 3506209 w 6594580"/>
              <a:gd name="connsiteY57" fmla="*/ 230973 h 798712"/>
              <a:gd name="connsiteX58" fmla="*/ 3542543 w 6594580"/>
              <a:gd name="connsiteY58" fmla="*/ 224918 h 798712"/>
              <a:gd name="connsiteX59" fmla="*/ 3609155 w 6594580"/>
              <a:gd name="connsiteY59" fmla="*/ 206751 h 798712"/>
              <a:gd name="connsiteX60" fmla="*/ 3645488 w 6594580"/>
              <a:gd name="connsiteY60" fmla="*/ 200695 h 798712"/>
              <a:gd name="connsiteX61" fmla="*/ 3681822 w 6594580"/>
              <a:gd name="connsiteY61" fmla="*/ 188584 h 798712"/>
              <a:gd name="connsiteX62" fmla="*/ 3790824 w 6594580"/>
              <a:gd name="connsiteY62" fmla="*/ 176473 h 798712"/>
              <a:gd name="connsiteX63" fmla="*/ 3815046 w 6594580"/>
              <a:gd name="connsiteY63" fmla="*/ 164361 h 798712"/>
              <a:gd name="connsiteX64" fmla="*/ 3833213 w 6594580"/>
              <a:gd name="connsiteY64" fmla="*/ 158306 h 798712"/>
              <a:gd name="connsiteX65" fmla="*/ 3899825 w 6594580"/>
              <a:gd name="connsiteY65" fmla="*/ 146194 h 798712"/>
              <a:gd name="connsiteX66" fmla="*/ 3917992 w 6594580"/>
              <a:gd name="connsiteY66" fmla="*/ 140139 h 798712"/>
              <a:gd name="connsiteX67" fmla="*/ 3942214 w 6594580"/>
              <a:gd name="connsiteY67" fmla="*/ 128027 h 798712"/>
              <a:gd name="connsiteX68" fmla="*/ 3966437 w 6594580"/>
              <a:gd name="connsiteY68" fmla="*/ 121972 h 798712"/>
              <a:gd name="connsiteX69" fmla="*/ 4020937 w 6594580"/>
              <a:gd name="connsiteY69" fmla="*/ 103805 h 798712"/>
              <a:gd name="connsiteX70" fmla="*/ 4039104 w 6594580"/>
              <a:gd name="connsiteY70" fmla="*/ 97749 h 798712"/>
              <a:gd name="connsiteX71" fmla="*/ 4063327 w 6594580"/>
              <a:gd name="connsiteY71" fmla="*/ 91694 h 798712"/>
              <a:gd name="connsiteX72" fmla="*/ 4160217 w 6594580"/>
              <a:gd name="connsiteY72" fmla="*/ 79582 h 798712"/>
              <a:gd name="connsiteX73" fmla="*/ 4184439 w 6594580"/>
              <a:gd name="connsiteY73" fmla="*/ 73527 h 798712"/>
              <a:gd name="connsiteX74" fmla="*/ 4553833 w 6594580"/>
              <a:gd name="connsiteY74" fmla="*/ 73527 h 798712"/>
              <a:gd name="connsiteX75" fmla="*/ 4826336 w 6594580"/>
              <a:gd name="connsiteY75" fmla="*/ 67471 h 798712"/>
              <a:gd name="connsiteX76" fmla="*/ 4844503 w 6594580"/>
              <a:gd name="connsiteY76" fmla="*/ 61416 h 798712"/>
              <a:gd name="connsiteX77" fmla="*/ 4947449 w 6594580"/>
              <a:gd name="connsiteY77" fmla="*/ 55360 h 798712"/>
              <a:gd name="connsiteX78" fmla="*/ 5008005 w 6594580"/>
              <a:gd name="connsiteY78" fmla="*/ 49304 h 798712"/>
              <a:gd name="connsiteX79" fmla="*/ 5050394 w 6594580"/>
              <a:gd name="connsiteY79" fmla="*/ 37193 h 798712"/>
              <a:gd name="connsiteX80" fmla="*/ 5165451 w 6594580"/>
              <a:gd name="connsiteY80" fmla="*/ 25082 h 798712"/>
              <a:gd name="connsiteX81" fmla="*/ 5795237 w 6594580"/>
              <a:gd name="connsiteY81" fmla="*/ 31137 h 798712"/>
              <a:gd name="connsiteX82" fmla="*/ 5813404 w 6594580"/>
              <a:gd name="connsiteY82" fmla="*/ 43249 h 798712"/>
              <a:gd name="connsiteX83" fmla="*/ 5831571 w 6594580"/>
              <a:gd name="connsiteY83" fmla="*/ 49304 h 798712"/>
              <a:gd name="connsiteX84" fmla="*/ 5855793 w 6594580"/>
              <a:gd name="connsiteY84" fmla="*/ 61416 h 798712"/>
              <a:gd name="connsiteX85" fmla="*/ 5934516 w 6594580"/>
              <a:gd name="connsiteY85" fmla="*/ 73527 h 798712"/>
              <a:gd name="connsiteX86" fmla="*/ 6049573 w 6594580"/>
              <a:gd name="connsiteY86" fmla="*/ 67471 h 798712"/>
              <a:gd name="connsiteX87" fmla="*/ 6085907 w 6594580"/>
              <a:gd name="connsiteY87" fmla="*/ 43249 h 798712"/>
              <a:gd name="connsiteX88" fmla="*/ 6122241 w 6594580"/>
              <a:gd name="connsiteY88" fmla="*/ 31137 h 798712"/>
              <a:gd name="connsiteX89" fmla="*/ 6176741 w 6594580"/>
              <a:gd name="connsiteY89" fmla="*/ 859 h 798712"/>
              <a:gd name="connsiteX90" fmla="*/ 6594580 w 6594580"/>
              <a:gd name="connsiteY90" fmla="*/ 859 h 7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594580" h="798712">
                <a:moveTo>
                  <a:pt x="0" y="781119"/>
                </a:moveTo>
                <a:cubicBezTo>
                  <a:pt x="60556" y="787175"/>
                  <a:pt x="141766" y="780956"/>
                  <a:pt x="190058" y="782507"/>
                </a:cubicBezTo>
                <a:cubicBezTo>
                  <a:pt x="238350" y="784058"/>
                  <a:pt x="252799" y="788484"/>
                  <a:pt x="289753" y="790424"/>
                </a:cubicBezTo>
                <a:cubicBezTo>
                  <a:pt x="326707" y="792364"/>
                  <a:pt x="355727" y="805490"/>
                  <a:pt x="411783" y="794147"/>
                </a:cubicBezTo>
                <a:cubicBezTo>
                  <a:pt x="468302" y="792128"/>
                  <a:pt x="524895" y="791619"/>
                  <a:pt x="581340" y="788091"/>
                </a:cubicBezTo>
                <a:cubicBezTo>
                  <a:pt x="633048" y="784859"/>
                  <a:pt x="577807" y="780319"/>
                  <a:pt x="629785" y="769924"/>
                </a:cubicBezTo>
                <a:cubicBezTo>
                  <a:pt x="661701" y="763541"/>
                  <a:pt x="695099" y="765707"/>
                  <a:pt x="726675" y="757813"/>
                </a:cubicBezTo>
                <a:cubicBezTo>
                  <a:pt x="734749" y="755794"/>
                  <a:pt x="742895" y="754043"/>
                  <a:pt x="750898" y="751757"/>
                </a:cubicBezTo>
                <a:cubicBezTo>
                  <a:pt x="757036" y="750003"/>
                  <a:pt x="762806" y="746954"/>
                  <a:pt x="769065" y="745702"/>
                </a:cubicBezTo>
                <a:cubicBezTo>
                  <a:pt x="783061" y="742903"/>
                  <a:pt x="797411" y="742199"/>
                  <a:pt x="811454" y="739646"/>
                </a:cubicBezTo>
                <a:cubicBezTo>
                  <a:pt x="819643" y="738157"/>
                  <a:pt x="827516" y="735222"/>
                  <a:pt x="835677" y="733590"/>
                </a:cubicBezTo>
                <a:cubicBezTo>
                  <a:pt x="847717" y="731182"/>
                  <a:pt x="859899" y="729553"/>
                  <a:pt x="872010" y="727535"/>
                </a:cubicBezTo>
                <a:cubicBezTo>
                  <a:pt x="884121" y="723498"/>
                  <a:pt x="895826" y="717928"/>
                  <a:pt x="908344" y="715424"/>
                </a:cubicBezTo>
                <a:cubicBezTo>
                  <a:pt x="932357" y="710621"/>
                  <a:pt x="965165" y="704558"/>
                  <a:pt x="987067" y="697257"/>
                </a:cubicBezTo>
                <a:lnTo>
                  <a:pt x="1041568" y="679090"/>
                </a:lnTo>
                <a:cubicBezTo>
                  <a:pt x="1047624" y="677071"/>
                  <a:pt x="1053416" y="673937"/>
                  <a:pt x="1059735" y="673034"/>
                </a:cubicBezTo>
                <a:lnTo>
                  <a:pt x="1102124" y="666978"/>
                </a:lnTo>
                <a:cubicBezTo>
                  <a:pt x="1162679" y="636702"/>
                  <a:pt x="1108904" y="659555"/>
                  <a:pt x="1241404" y="648812"/>
                </a:cubicBezTo>
                <a:cubicBezTo>
                  <a:pt x="1277842" y="645858"/>
                  <a:pt x="1314071" y="640737"/>
                  <a:pt x="1350405" y="636700"/>
                </a:cubicBezTo>
                <a:cubicBezTo>
                  <a:pt x="1362608" y="635344"/>
                  <a:pt x="1374555" y="632168"/>
                  <a:pt x="1386739" y="630645"/>
                </a:cubicBezTo>
                <a:cubicBezTo>
                  <a:pt x="1420842" y="626382"/>
                  <a:pt x="1446021" y="627138"/>
                  <a:pt x="1477573" y="618533"/>
                </a:cubicBezTo>
                <a:cubicBezTo>
                  <a:pt x="1489890" y="615174"/>
                  <a:pt x="1501679" y="610090"/>
                  <a:pt x="1513907" y="606422"/>
                </a:cubicBezTo>
                <a:cubicBezTo>
                  <a:pt x="1521879" y="604031"/>
                  <a:pt x="1530056" y="602385"/>
                  <a:pt x="1538130" y="600367"/>
                </a:cubicBezTo>
                <a:lnTo>
                  <a:pt x="1586575" y="576144"/>
                </a:lnTo>
                <a:cubicBezTo>
                  <a:pt x="1594649" y="572107"/>
                  <a:pt x="1602040" y="566222"/>
                  <a:pt x="1610797" y="564033"/>
                </a:cubicBezTo>
                <a:cubicBezTo>
                  <a:pt x="1618871" y="562014"/>
                  <a:pt x="1627017" y="560263"/>
                  <a:pt x="1635020" y="557977"/>
                </a:cubicBezTo>
                <a:cubicBezTo>
                  <a:pt x="1641157" y="556224"/>
                  <a:pt x="1646906" y="553064"/>
                  <a:pt x="1653186" y="551922"/>
                </a:cubicBezTo>
                <a:cubicBezTo>
                  <a:pt x="1669198" y="549011"/>
                  <a:pt x="1685636" y="548865"/>
                  <a:pt x="1701632" y="545866"/>
                </a:cubicBezTo>
                <a:cubicBezTo>
                  <a:pt x="1821958" y="523305"/>
                  <a:pt x="1674073" y="542201"/>
                  <a:pt x="1804577" y="527699"/>
                </a:cubicBezTo>
                <a:cubicBezTo>
                  <a:pt x="1812651" y="525680"/>
                  <a:pt x="1821150" y="524922"/>
                  <a:pt x="1828800" y="521643"/>
                </a:cubicBezTo>
                <a:cubicBezTo>
                  <a:pt x="1835489" y="518776"/>
                  <a:pt x="1840605" y="513067"/>
                  <a:pt x="1846967" y="509532"/>
                </a:cubicBezTo>
                <a:cubicBezTo>
                  <a:pt x="1858804" y="502956"/>
                  <a:pt x="1870575" y="495992"/>
                  <a:pt x="1883300" y="491365"/>
                </a:cubicBezTo>
                <a:cubicBezTo>
                  <a:pt x="1892973" y="487848"/>
                  <a:pt x="1903550" y="487624"/>
                  <a:pt x="1913579" y="485310"/>
                </a:cubicBezTo>
                <a:cubicBezTo>
                  <a:pt x="2027084" y="459117"/>
                  <a:pt x="1910753" y="475029"/>
                  <a:pt x="2131581" y="467143"/>
                </a:cubicBezTo>
                <a:cubicBezTo>
                  <a:pt x="2155804" y="465124"/>
                  <a:pt x="2180359" y="465566"/>
                  <a:pt x="2204249" y="461087"/>
                </a:cubicBezTo>
                <a:cubicBezTo>
                  <a:pt x="2213121" y="459423"/>
                  <a:pt x="2220090" y="452328"/>
                  <a:pt x="2228471" y="448976"/>
                </a:cubicBezTo>
                <a:cubicBezTo>
                  <a:pt x="2240324" y="444235"/>
                  <a:pt x="2252694" y="440902"/>
                  <a:pt x="2264805" y="436865"/>
                </a:cubicBezTo>
                <a:cubicBezTo>
                  <a:pt x="2270861" y="434846"/>
                  <a:pt x="2276686" y="431918"/>
                  <a:pt x="2282972" y="430809"/>
                </a:cubicBezTo>
                <a:lnTo>
                  <a:pt x="2385918" y="412642"/>
                </a:lnTo>
                <a:lnTo>
                  <a:pt x="2422251" y="406586"/>
                </a:lnTo>
                <a:cubicBezTo>
                  <a:pt x="2434362" y="404567"/>
                  <a:pt x="2446545" y="402939"/>
                  <a:pt x="2458585" y="400531"/>
                </a:cubicBezTo>
                <a:cubicBezTo>
                  <a:pt x="2468678" y="398512"/>
                  <a:pt x="2478816" y="396708"/>
                  <a:pt x="2488863" y="394475"/>
                </a:cubicBezTo>
                <a:cubicBezTo>
                  <a:pt x="2496988" y="392670"/>
                  <a:pt x="2504925" y="390052"/>
                  <a:pt x="2513086" y="388420"/>
                </a:cubicBezTo>
                <a:cubicBezTo>
                  <a:pt x="2525126" y="386012"/>
                  <a:pt x="2537309" y="384383"/>
                  <a:pt x="2549420" y="382364"/>
                </a:cubicBezTo>
                <a:cubicBezTo>
                  <a:pt x="2559513" y="378327"/>
                  <a:pt x="2569152" y="372889"/>
                  <a:pt x="2579698" y="370253"/>
                </a:cubicBezTo>
                <a:cubicBezTo>
                  <a:pt x="2646529" y="353545"/>
                  <a:pt x="2600441" y="373071"/>
                  <a:pt x="2640254" y="358141"/>
                </a:cubicBezTo>
                <a:cubicBezTo>
                  <a:pt x="2650432" y="354324"/>
                  <a:pt x="2660220" y="349467"/>
                  <a:pt x="2670532" y="346030"/>
                </a:cubicBezTo>
                <a:cubicBezTo>
                  <a:pt x="2678428" y="343398"/>
                  <a:pt x="2686962" y="342896"/>
                  <a:pt x="2694755" y="339974"/>
                </a:cubicBezTo>
                <a:cubicBezTo>
                  <a:pt x="2703207" y="336804"/>
                  <a:pt x="2710680" y="331419"/>
                  <a:pt x="2718977" y="327863"/>
                </a:cubicBezTo>
                <a:cubicBezTo>
                  <a:pt x="2727712" y="324120"/>
                  <a:pt x="2753545" y="316911"/>
                  <a:pt x="2761367" y="315752"/>
                </a:cubicBezTo>
                <a:cubicBezTo>
                  <a:pt x="2807681" y="308891"/>
                  <a:pt x="2900646" y="297585"/>
                  <a:pt x="2900646" y="297585"/>
                </a:cubicBezTo>
                <a:lnTo>
                  <a:pt x="2936980" y="285474"/>
                </a:lnTo>
                <a:cubicBezTo>
                  <a:pt x="2943036" y="283455"/>
                  <a:pt x="2948851" y="280467"/>
                  <a:pt x="2955147" y="279418"/>
                </a:cubicBezTo>
                <a:cubicBezTo>
                  <a:pt x="2967258" y="277400"/>
                  <a:pt x="2979441" y="275771"/>
                  <a:pt x="2991481" y="273363"/>
                </a:cubicBezTo>
                <a:cubicBezTo>
                  <a:pt x="3017885" y="268082"/>
                  <a:pt x="3021848" y="263138"/>
                  <a:pt x="3052037" y="261251"/>
                </a:cubicBezTo>
                <a:cubicBezTo>
                  <a:pt x="3136746" y="255957"/>
                  <a:pt x="3221847" y="256825"/>
                  <a:pt x="3306373" y="249140"/>
                </a:cubicBezTo>
                <a:cubicBezTo>
                  <a:pt x="3409225" y="239789"/>
                  <a:pt x="3350724" y="244321"/>
                  <a:pt x="3481986" y="237029"/>
                </a:cubicBezTo>
                <a:cubicBezTo>
                  <a:pt x="3490060" y="235010"/>
                  <a:pt x="3498048" y="232605"/>
                  <a:pt x="3506209" y="230973"/>
                </a:cubicBezTo>
                <a:cubicBezTo>
                  <a:pt x="3518249" y="228565"/>
                  <a:pt x="3530579" y="227679"/>
                  <a:pt x="3542543" y="224918"/>
                </a:cubicBezTo>
                <a:cubicBezTo>
                  <a:pt x="3572609" y="217980"/>
                  <a:pt x="3582187" y="212144"/>
                  <a:pt x="3609155" y="206751"/>
                </a:cubicBezTo>
                <a:cubicBezTo>
                  <a:pt x="3621195" y="204343"/>
                  <a:pt x="3633577" y="203673"/>
                  <a:pt x="3645488" y="200695"/>
                </a:cubicBezTo>
                <a:cubicBezTo>
                  <a:pt x="3657873" y="197599"/>
                  <a:pt x="3669339" y="191259"/>
                  <a:pt x="3681822" y="188584"/>
                </a:cubicBezTo>
                <a:cubicBezTo>
                  <a:pt x="3696833" y="185367"/>
                  <a:pt x="3780844" y="177471"/>
                  <a:pt x="3790824" y="176473"/>
                </a:cubicBezTo>
                <a:cubicBezTo>
                  <a:pt x="3798898" y="172436"/>
                  <a:pt x="3806749" y="167917"/>
                  <a:pt x="3815046" y="164361"/>
                </a:cubicBezTo>
                <a:cubicBezTo>
                  <a:pt x="3820913" y="161847"/>
                  <a:pt x="3827075" y="160060"/>
                  <a:pt x="3833213" y="158306"/>
                </a:cubicBezTo>
                <a:cubicBezTo>
                  <a:pt x="3861771" y="150147"/>
                  <a:pt x="3865509" y="151097"/>
                  <a:pt x="3899825" y="146194"/>
                </a:cubicBezTo>
                <a:cubicBezTo>
                  <a:pt x="3905881" y="144176"/>
                  <a:pt x="3912125" y="142653"/>
                  <a:pt x="3917992" y="140139"/>
                </a:cubicBezTo>
                <a:cubicBezTo>
                  <a:pt x="3926289" y="136583"/>
                  <a:pt x="3933762" y="131197"/>
                  <a:pt x="3942214" y="128027"/>
                </a:cubicBezTo>
                <a:cubicBezTo>
                  <a:pt x="3950007" y="125105"/>
                  <a:pt x="3958465" y="124363"/>
                  <a:pt x="3966437" y="121972"/>
                </a:cubicBezTo>
                <a:cubicBezTo>
                  <a:pt x="3966500" y="121953"/>
                  <a:pt x="4011822" y="106844"/>
                  <a:pt x="4020937" y="103805"/>
                </a:cubicBezTo>
                <a:cubicBezTo>
                  <a:pt x="4026993" y="101786"/>
                  <a:pt x="4032911" y="99297"/>
                  <a:pt x="4039104" y="97749"/>
                </a:cubicBezTo>
                <a:cubicBezTo>
                  <a:pt x="4047178" y="95731"/>
                  <a:pt x="4055202" y="93499"/>
                  <a:pt x="4063327" y="91694"/>
                </a:cubicBezTo>
                <a:cubicBezTo>
                  <a:pt x="4106651" y="82067"/>
                  <a:pt x="4102454" y="84834"/>
                  <a:pt x="4160217" y="79582"/>
                </a:cubicBezTo>
                <a:cubicBezTo>
                  <a:pt x="4168291" y="77564"/>
                  <a:pt x="4176213" y="74792"/>
                  <a:pt x="4184439" y="73527"/>
                </a:cubicBezTo>
                <a:cubicBezTo>
                  <a:pt x="4304069" y="55123"/>
                  <a:pt x="4445880" y="71451"/>
                  <a:pt x="4553833" y="73527"/>
                </a:cubicBezTo>
                <a:lnTo>
                  <a:pt x="4826336" y="67471"/>
                </a:lnTo>
                <a:cubicBezTo>
                  <a:pt x="4832714" y="67205"/>
                  <a:pt x="4838152" y="62051"/>
                  <a:pt x="4844503" y="61416"/>
                </a:cubicBezTo>
                <a:cubicBezTo>
                  <a:pt x="4878707" y="57996"/>
                  <a:pt x="4913168" y="57899"/>
                  <a:pt x="4947449" y="55360"/>
                </a:cubicBezTo>
                <a:cubicBezTo>
                  <a:pt x="4967680" y="53861"/>
                  <a:pt x="4987820" y="51323"/>
                  <a:pt x="5008005" y="49304"/>
                </a:cubicBezTo>
                <a:cubicBezTo>
                  <a:pt x="5022135" y="45267"/>
                  <a:pt x="5035984" y="40075"/>
                  <a:pt x="5050394" y="37193"/>
                </a:cubicBezTo>
                <a:cubicBezTo>
                  <a:pt x="5072455" y="32781"/>
                  <a:pt x="5149087" y="26570"/>
                  <a:pt x="5165451" y="25082"/>
                </a:cubicBezTo>
                <a:lnTo>
                  <a:pt x="5795237" y="31137"/>
                </a:lnTo>
                <a:cubicBezTo>
                  <a:pt x="5802512" y="31341"/>
                  <a:pt x="5806894" y="39994"/>
                  <a:pt x="5813404" y="43249"/>
                </a:cubicBezTo>
                <a:cubicBezTo>
                  <a:pt x="5819113" y="46104"/>
                  <a:pt x="5825704" y="46790"/>
                  <a:pt x="5831571" y="49304"/>
                </a:cubicBezTo>
                <a:cubicBezTo>
                  <a:pt x="5839868" y="52860"/>
                  <a:pt x="5847147" y="58822"/>
                  <a:pt x="5855793" y="61416"/>
                </a:cubicBezTo>
                <a:cubicBezTo>
                  <a:pt x="5863423" y="63705"/>
                  <a:pt x="5929706" y="72840"/>
                  <a:pt x="5934516" y="73527"/>
                </a:cubicBezTo>
                <a:cubicBezTo>
                  <a:pt x="5972868" y="71508"/>
                  <a:pt x="6011913" y="75003"/>
                  <a:pt x="6049573" y="67471"/>
                </a:cubicBezTo>
                <a:cubicBezTo>
                  <a:pt x="6063846" y="64616"/>
                  <a:pt x="6072098" y="47852"/>
                  <a:pt x="6085907" y="43249"/>
                </a:cubicBezTo>
                <a:cubicBezTo>
                  <a:pt x="6098018" y="39212"/>
                  <a:pt x="6111619" y="38218"/>
                  <a:pt x="6122241" y="31137"/>
                </a:cubicBezTo>
                <a:cubicBezTo>
                  <a:pt x="6128198" y="27165"/>
                  <a:pt x="6160416" y="1086"/>
                  <a:pt x="6176741" y="859"/>
                </a:cubicBezTo>
                <a:cubicBezTo>
                  <a:pt x="6316007" y="-1075"/>
                  <a:pt x="6455300" y="859"/>
                  <a:pt x="6594580" y="859"/>
                </a:cubicBezTo>
              </a:path>
            </a:pathLst>
          </a:custGeom>
          <a:noFill/>
          <a:ln w="38100">
            <a:solidFill>
              <a:srgbClr val="A99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>
            <a:off x="234813" y="1834809"/>
            <a:ext cx="7927797" cy="207683"/>
          </a:xfrm>
          <a:custGeom>
            <a:avLst/>
            <a:gdLst>
              <a:gd name="connsiteX0" fmla="*/ 0 w 3801717"/>
              <a:gd name="connsiteY0" fmla="*/ 188843 h 188843"/>
              <a:gd name="connsiteX1" fmla="*/ 487017 w 3801717"/>
              <a:gd name="connsiteY1" fmla="*/ 183874 h 188843"/>
              <a:gd name="connsiteX2" fmla="*/ 561560 w 3801717"/>
              <a:gd name="connsiteY2" fmla="*/ 168965 h 188843"/>
              <a:gd name="connsiteX3" fmla="*/ 651013 w 3801717"/>
              <a:gd name="connsiteY3" fmla="*/ 163995 h 188843"/>
              <a:gd name="connsiteX4" fmla="*/ 1018760 w 3801717"/>
              <a:gd name="connsiteY4" fmla="*/ 154056 h 188843"/>
              <a:gd name="connsiteX5" fmla="*/ 1063487 w 3801717"/>
              <a:gd name="connsiteY5" fmla="*/ 159026 h 188843"/>
              <a:gd name="connsiteX6" fmla="*/ 1103243 w 3801717"/>
              <a:gd name="connsiteY6" fmla="*/ 163995 h 188843"/>
              <a:gd name="connsiteX7" fmla="*/ 1172817 w 3801717"/>
              <a:gd name="connsiteY7" fmla="*/ 168965 h 188843"/>
              <a:gd name="connsiteX8" fmla="*/ 1386508 w 3801717"/>
              <a:gd name="connsiteY8" fmla="*/ 163995 h 188843"/>
              <a:gd name="connsiteX9" fmla="*/ 1441174 w 3801717"/>
              <a:gd name="connsiteY9" fmla="*/ 159026 h 188843"/>
              <a:gd name="connsiteX10" fmla="*/ 1520687 w 3801717"/>
              <a:gd name="connsiteY10" fmla="*/ 154056 h 188843"/>
              <a:gd name="connsiteX11" fmla="*/ 1615108 w 3801717"/>
              <a:gd name="connsiteY11" fmla="*/ 144117 h 188843"/>
              <a:gd name="connsiteX12" fmla="*/ 2052430 w 3801717"/>
              <a:gd name="connsiteY12" fmla="*/ 129209 h 188843"/>
              <a:gd name="connsiteX13" fmla="*/ 2315817 w 3801717"/>
              <a:gd name="connsiteY13" fmla="*/ 119269 h 188843"/>
              <a:gd name="connsiteX14" fmla="*/ 2330726 w 3801717"/>
              <a:gd name="connsiteY14" fmla="*/ 114300 h 188843"/>
              <a:gd name="connsiteX15" fmla="*/ 2539447 w 3801717"/>
              <a:gd name="connsiteY15" fmla="*/ 94422 h 188843"/>
              <a:gd name="connsiteX16" fmla="*/ 2743200 w 3801717"/>
              <a:gd name="connsiteY16" fmla="*/ 84482 h 188843"/>
              <a:gd name="connsiteX17" fmla="*/ 2768047 w 3801717"/>
              <a:gd name="connsiteY17" fmla="*/ 79513 h 188843"/>
              <a:gd name="connsiteX18" fmla="*/ 2981739 w 3801717"/>
              <a:gd name="connsiteY18" fmla="*/ 69574 h 188843"/>
              <a:gd name="connsiteX19" fmla="*/ 3041374 w 3801717"/>
              <a:gd name="connsiteY19" fmla="*/ 59635 h 188843"/>
              <a:gd name="connsiteX20" fmla="*/ 3250095 w 3801717"/>
              <a:gd name="connsiteY20" fmla="*/ 54665 h 188843"/>
              <a:gd name="connsiteX21" fmla="*/ 3279913 w 3801717"/>
              <a:gd name="connsiteY21" fmla="*/ 44726 h 188843"/>
              <a:gd name="connsiteX22" fmla="*/ 3314700 w 3801717"/>
              <a:gd name="connsiteY22" fmla="*/ 39756 h 188843"/>
              <a:gd name="connsiteX23" fmla="*/ 3498574 w 3801717"/>
              <a:gd name="connsiteY23" fmla="*/ 34787 h 188843"/>
              <a:gd name="connsiteX24" fmla="*/ 3766930 w 3801717"/>
              <a:gd name="connsiteY24" fmla="*/ 29817 h 188843"/>
              <a:gd name="connsiteX25" fmla="*/ 3801717 w 3801717"/>
              <a:gd name="connsiteY25" fmla="*/ 0 h 188843"/>
              <a:gd name="connsiteX0" fmla="*/ 0 w 9516717"/>
              <a:gd name="connsiteY0" fmla="*/ 183873 h 183873"/>
              <a:gd name="connsiteX1" fmla="*/ 487017 w 9516717"/>
              <a:gd name="connsiteY1" fmla="*/ 178904 h 183873"/>
              <a:gd name="connsiteX2" fmla="*/ 561560 w 9516717"/>
              <a:gd name="connsiteY2" fmla="*/ 163995 h 183873"/>
              <a:gd name="connsiteX3" fmla="*/ 651013 w 9516717"/>
              <a:gd name="connsiteY3" fmla="*/ 159025 h 183873"/>
              <a:gd name="connsiteX4" fmla="*/ 1018760 w 9516717"/>
              <a:gd name="connsiteY4" fmla="*/ 149086 h 183873"/>
              <a:gd name="connsiteX5" fmla="*/ 1063487 w 9516717"/>
              <a:gd name="connsiteY5" fmla="*/ 154056 h 183873"/>
              <a:gd name="connsiteX6" fmla="*/ 1103243 w 9516717"/>
              <a:gd name="connsiteY6" fmla="*/ 159025 h 183873"/>
              <a:gd name="connsiteX7" fmla="*/ 1172817 w 9516717"/>
              <a:gd name="connsiteY7" fmla="*/ 163995 h 183873"/>
              <a:gd name="connsiteX8" fmla="*/ 1386508 w 9516717"/>
              <a:gd name="connsiteY8" fmla="*/ 159025 h 183873"/>
              <a:gd name="connsiteX9" fmla="*/ 1441174 w 9516717"/>
              <a:gd name="connsiteY9" fmla="*/ 154056 h 183873"/>
              <a:gd name="connsiteX10" fmla="*/ 1520687 w 9516717"/>
              <a:gd name="connsiteY10" fmla="*/ 149086 h 183873"/>
              <a:gd name="connsiteX11" fmla="*/ 1615108 w 9516717"/>
              <a:gd name="connsiteY11" fmla="*/ 139147 h 183873"/>
              <a:gd name="connsiteX12" fmla="*/ 2052430 w 9516717"/>
              <a:gd name="connsiteY12" fmla="*/ 124239 h 183873"/>
              <a:gd name="connsiteX13" fmla="*/ 2315817 w 9516717"/>
              <a:gd name="connsiteY13" fmla="*/ 114299 h 183873"/>
              <a:gd name="connsiteX14" fmla="*/ 2330726 w 9516717"/>
              <a:gd name="connsiteY14" fmla="*/ 109330 h 183873"/>
              <a:gd name="connsiteX15" fmla="*/ 2539447 w 9516717"/>
              <a:gd name="connsiteY15" fmla="*/ 89452 h 183873"/>
              <a:gd name="connsiteX16" fmla="*/ 2743200 w 9516717"/>
              <a:gd name="connsiteY16" fmla="*/ 79512 h 183873"/>
              <a:gd name="connsiteX17" fmla="*/ 2768047 w 9516717"/>
              <a:gd name="connsiteY17" fmla="*/ 74543 h 183873"/>
              <a:gd name="connsiteX18" fmla="*/ 2981739 w 9516717"/>
              <a:gd name="connsiteY18" fmla="*/ 64604 h 183873"/>
              <a:gd name="connsiteX19" fmla="*/ 3041374 w 9516717"/>
              <a:gd name="connsiteY19" fmla="*/ 54665 h 183873"/>
              <a:gd name="connsiteX20" fmla="*/ 3250095 w 9516717"/>
              <a:gd name="connsiteY20" fmla="*/ 49695 h 183873"/>
              <a:gd name="connsiteX21" fmla="*/ 3279913 w 9516717"/>
              <a:gd name="connsiteY21" fmla="*/ 39756 h 183873"/>
              <a:gd name="connsiteX22" fmla="*/ 3314700 w 9516717"/>
              <a:gd name="connsiteY22" fmla="*/ 34786 h 183873"/>
              <a:gd name="connsiteX23" fmla="*/ 3498574 w 9516717"/>
              <a:gd name="connsiteY23" fmla="*/ 29817 h 183873"/>
              <a:gd name="connsiteX24" fmla="*/ 3766930 w 9516717"/>
              <a:gd name="connsiteY24" fmla="*/ 24847 h 183873"/>
              <a:gd name="connsiteX25" fmla="*/ 9516717 w 9516717"/>
              <a:gd name="connsiteY25" fmla="*/ 0 h 183873"/>
              <a:gd name="connsiteX0" fmla="*/ 0 w 9516717"/>
              <a:gd name="connsiteY0" fmla="*/ 183873 h 183873"/>
              <a:gd name="connsiteX1" fmla="*/ 487017 w 9516717"/>
              <a:gd name="connsiteY1" fmla="*/ 178904 h 183873"/>
              <a:gd name="connsiteX2" fmla="*/ 561560 w 9516717"/>
              <a:gd name="connsiteY2" fmla="*/ 163995 h 183873"/>
              <a:gd name="connsiteX3" fmla="*/ 651013 w 9516717"/>
              <a:gd name="connsiteY3" fmla="*/ 159025 h 183873"/>
              <a:gd name="connsiteX4" fmla="*/ 1018760 w 9516717"/>
              <a:gd name="connsiteY4" fmla="*/ 149086 h 183873"/>
              <a:gd name="connsiteX5" fmla="*/ 1063487 w 9516717"/>
              <a:gd name="connsiteY5" fmla="*/ 154056 h 183873"/>
              <a:gd name="connsiteX6" fmla="*/ 1103243 w 9516717"/>
              <a:gd name="connsiteY6" fmla="*/ 159025 h 183873"/>
              <a:gd name="connsiteX7" fmla="*/ 1172817 w 9516717"/>
              <a:gd name="connsiteY7" fmla="*/ 163995 h 183873"/>
              <a:gd name="connsiteX8" fmla="*/ 1386508 w 9516717"/>
              <a:gd name="connsiteY8" fmla="*/ 159025 h 183873"/>
              <a:gd name="connsiteX9" fmla="*/ 1441174 w 9516717"/>
              <a:gd name="connsiteY9" fmla="*/ 154056 h 183873"/>
              <a:gd name="connsiteX10" fmla="*/ 1520687 w 9516717"/>
              <a:gd name="connsiteY10" fmla="*/ 149086 h 183873"/>
              <a:gd name="connsiteX11" fmla="*/ 1615108 w 9516717"/>
              <a:gd name="connsiteY11" fmla="*/ 139147 h 183873"/>
              <a:gd name="connsiteX12" fmla="*/ 2052430 w 9516717"/>
              <a:gd name="connsiteY12" fmla="*/ 124239 h 183873"/>
              <a:gd name="connsiteX13" fmla="*/ 2315817 w 9516717"/>
              <a:gd name="connsiteY13" fmla="*/ 114299 h 183873"/>
              <a:gd name="connsiteX14" fmla="*/ 2330726 w 9516717"/>
              <a:gd name="connsiteY14" fmla="*/ 109330 h 183873"/>
              <a:gd name="connsiteX15" fmla="*/ 2539447 w 9516717"/>
              <a:gd name="connsiteY15" fmla="*/ 89452 h 183873"/>
              <a:gd name="connsiteX16" fmla="*/ 2743200 w 9516717"/>
              <a:gd name="connsiteY16" fmla="*/ 79512 h 183873"/>
              <a:gd name="connsiteX17" fmla="*/ 2768047 w 9516717"/>
              <a:gd name="connsiteY17" fmla="*/ 74543 h 183873"/>
              <a:gd name="connsiteX18" fmla="*/ 2981739 w 9516717"/>
              <a:gd name="connsiteY18" fmla="*/ 64604 h 183873"/>
              <a:gd name="connsiteX19" fmla="*/ 3041374 w 9516717"/>
              <a:gd name="connsiteY19" fmla="*/ 54665 h 183873"/>
              <a:gd name="connsiteX20" fmla="*/ 3250095 w 9516717"/>
              <a:gd name="connsiteY20" fmla="*/ 49695 h 183873"/>
              <a:gd name="connsiteX21" fmla="*/ 3279913 w 9516717"/>
              <a:gd name="connsiteY21" fmla="*/ 39756 h 183873"/>
              <a:gd name="connsiteX22" fmla="*/ 3314700 w 9516717"/>
              <a:gd name="connsiteY22" fmla="*/ 34786 h 183873"/>
              <a:gd name="connsiteX23" fmla="*/ 3498574 w 9516717"/>
              <a:gd name="connsiteY23" fmla="*/ 29817 h 183873"/>
              <a:gd name="connsiteX24" fmla="*/ 3766930 w 9516717"/>
              <a:gd name="connsiteY24" fmla="*/ 24847 h 183873"/>
              <a:gd name="connsiteX25" fmla="*/ 8314082 w 9516717"/>
              <a:gd name="connsiteY25" fmla="*/ 19878 h 183873"/>
              <a:gd name="connsiteX26" fmla="*/ 9516717 w 9516717"/>
              <a:gd name="connsiteY26" fmla="*/ 0 h 183873"/>
              <a:gd name="connsiteX0" fmla="*/ 0 w 9516717"/>
              <a:gd name="connsiteY0" fmla="*/ 183873 h 183873"/>
              <a:gd name="connsiteX1" fmla="*/ 487017 w 9516717"/>
              <a:gd name="connsiteY1" fmla="*/ 178904 h 183873"/>
              <a:gd name="connsiteX2" fmla="*/ 561560 w 9516717"/>
              <a:gd name="connsiteY2" fmla="*/ 163995 h 183873"/>
              <a:gd name="connsiteX3" fmla="*/ 651013 w 9516717"/>
              <a:gd name="connsiteY3" fmla="*/ 159025 h 183873"/>
              <a:gd name="connsiteX4" fmla="*/ 1018760 w 9516717"/>
              <a:gd name="connsiteY4" fmla="*/ 149086 h 183873"/>
              <a:gd name="connsiteX5" fmla="*/ 1063487 w 9516717"/>
              <a:gd name="connsiteY5" fmla="*/ 154056 h 183873"/>
              <a:gd name="connsiteX6" fmla="*/ 1103243 w 9516717"/>
              <a:gd name="connsiteY6" fmla="*/ 159025 h 183873"/>
              <a:gd name="connsiteX7" fmla="*/ 1172817 w 9516717"/>
              <a:gd name="connsiteY7" fmla="*/ 163995 h 183873"/>
              <a:gd name="connsiteX8" fmla="*/ 1386508 w 9516717"/>
              <a:gd name="connsiteY8" fmla="*/ 159025 h 183873"/>
              <a:gd name="connsiteX9" fmla="*/ 1441174 w 9516717"/>
              <a:gd name="connsiteY9" fmla="*/ 154056 h 183873"/>
              <a:gd name="connsiteX10" fmla="*/ 1520687 w 9516717"/>
              <a:gd name="connsiteY10" fmla="*/ 149086 h 183873"/>
              <a:gd name="connsiteX11" fmla="*/ 1615108 w 9516717"/>
              <a:gd name="connsiteY11" fmla="*/ 139147 h 183873"/>
              <a:gd name="connsiteX12" fmla="*/ 2052430 w 9516717"/>
              <a:gd name="connsiteY12" fmla="*/ 124239 h 183873"/>
              <a:gd name="connsiteX13" fmla="*/ 2315817 w 9516717"/>
              <a:gd name="connsiteY13" fmla="*/ 114299 h 183873"/>
              <a:gd name="connsiteX14" fmla="*/ 2330726 w 9516717"/>
              <a:gd name="connsiteY14" fmla="*/ 109330 h 183873"/>
              <a:gd name="connsiteX15" fmla="*/ 2539447 w 9516717"/>
              <a:gd name="connsiteY15" fmla="*/ 89452 h 183873"/>
              <a:gd name="connsiteX16" fmla="*/ 2743200 w 9516717"/>
              <a:gd name="connsiteY16" fmla="*/ 79512 h 183873"/>
              <a:gd name="connsiteX17" fmla="*/ 2768047 w 9516717"/>
              <a:gd name="connsiteY17" fmla="*/ 74543 h 183873"/>
              <a:gd name="connsiteX18" fmla="*/ 2981739 w 9516717"/>
              <a:gd name="connsiteY18" fmla="*/ 64604 h 183873"/>
              <a:gd name="connsiteX19" fmla="*/ 3041374 w 9516717"/>
              <a:gd name="connsiteY19" fmla="*/ 54665 h 183873"/>
              <a:gd name="connsiteX20" fmla="*/ 3250095 w 9516717"/>
              <a:gd name="connsiteY20" fmla="*/ 49695 h 183873"/>
              <a:gd name="connsiteX21" fmla="*/ 3279913 w 9516717"/>
              <a:gd name="connsiteY21" fmla="*/ 39756 h 183873"/>
              <a:gd name="connsiteX22" fmla="*/ 3314700 w 9516717"/>
              <a:gd name="connsiteY22" fmla="*/ 34786 h 183873"/>
              <a:gd name="connsiteX23" fmla="*/ 3498574 w 9516717"/>
              <a:gd name="connsiteY23" fmla="*/ 29817 h 183873"/>
              <a:gd name="connsiteX24" fmla="*/ 3766930 w 9516717"/>
              <a:gd name="connsiteY24" fmla="*/ 24847 h 183873"/>
              <a:gd name="connsiteX25" fmla="*/ 7354956 w 9516717"/>
              <a:gd name="connsiteY25" fmla="*/ 19878 h 183873"/>
              <a:gd name="connsiteX26" fmla="*/ 8314082 w 9516717"/>
              <a:gd name="connsiteY26" fmla="*/ 19878 h 183873"/>
              <a:gd name="connsiteX27" fmla="*/ 9516717 w 9516717"/>
              <a:gd name="connsiteY27" fmla="*/ 0 h 183873"/>
              <a:gd name="connsiteX0" fmla="*/ 0 w 9516717"/>
              <a:gd name="connsiteY0" fmla="*/ 183873 h 388185"/>
              <a:gd name="connsiteX1" fmla="*/ 487017 w 9516717"/>
              <a:gd name="connsiteY1" fmla="*/ 178904 h 388185"/>
              <a:gd name="connsiteX2" fmla="*/ 561560 w 9516717"/>
              <a:gd name="connsiteY2" fmla="*/ 163995 h 388185"/>
              <a:gd name="connsiteX3" fmla="*/ 651013 w 9516717"/>
              <a:gd name="connsiteY3" fmla="*/ 159025 h 388185"/>
              <a:gd name="connsiteX4" fmla="*/ 1018760 w 9516717"/>
              <a:gd name="connsiteY4" fmla="*/ 149086 h 388185"/>
              <a:gd name="connsiteX5" fmla="*/ 1063487 w 9516717"/>
              <a:gd name="connsiteY5" fmla="*/ 154056 h 388185"/>
              <a:gd name="connsiteX6" fmla="*/ 1103243 w 9516717"/>
              <a:gd name="connsiteY6" fmla="*/ 159025 h 388185"/>
              <a:gd name="connsiteX7" fmla="*/ 1172817 w 9516717"/>
              <a:gd name="connsiteY7" fmla="*/ 163995 h 388185"/>
              <a:gd name="connsiteX8" fmla="*/ 1386508 w 9516717"/>
              <a:gd name="connsiteY8" fmla="*/ 159025 h 388185"/>
              <a:gd name="connsiteX9" fmla="*/ 1441174 w 9516717"/>
              <a:gd name="connsiteY9" fmla="*/ 154056 h 388185"/>
              <a:gd name="connsiteX10" fmla="*/ 1520687 w 9516717"/>
              <a:gd name="connsiteY10" fmla="*/ 149086 h 388185"/>
              <a:gd name="connsiteX11" fmla="*/ 1615108 w 9516717"/>
              <a:gd name="connsiteY11" fmla="*/ 139147 h 388185"/>
              <a:gd name="connsiteX12" fmla="*/ 2052430 w 9516717"/>
              <a:gd name="connsiteY12" fmla="*/ 124239 h 388185"/>
              <a:gd name="connsiteX13" fmla="*/ 2315817 w 9516717"/>
              <a:gd name="connsiteY13" fmla="*/ 114299 h 388185"/>
              <a:gd name="connsiteX14" fmla="*/ 2330726 w 9516717"/>
              <a:gd name="connsiteY14" fmla="*/ 109330 h 388185"/>
              <a:gd name="connsiteX15" fmla="*/ 2539447 w 9516717"/>
              <a:gd name="connsiteY15" fmla="*/ 89452 h 388185"/>
              <a:gd name="connsiteX16" fmla="*/ 2743200 w 9516717"/>
              <a:gd name="connsiteY16" fmla="*/ 79512 h 388185"/>
              <a:gd name="connsiteX17" fmla="*/ 2768047 w 9516717"/>
              <a:gd name="connsiteY17" fmla="*/ 74543 h 388185"/>
              <a:gd name="connsiteX18" fmla="*/ 2981739 w 9516717"/>
              <a:gd name="connsiteY18" fmla="*/ 64604 h 388185"/>
              <a:gd name="connsiteX19" fmla="*/ 3041374 w 9516717"/>
              <a:gd name="connsiteY19" fmla="*/ 54665 h 388185"/>
              <a:gd name="connsiteX20" fmla="*/ 3250095 w 9516717"/>
              <a:gd name="connsiteY20" fmla="*/ 49695 h 388185"/>
              <a:gd name="connsiteX21" fmla="*/ 3279913 w 9516717"/>
              <a:gd name="connsiteY21" fmla="*/ 39756 h 388185"/>
              <a:gd name="connsiteX22" fmla="*/ 3314700 w 9516717"/>
              <a:gd name="connsiteY22" fmla="*/ 34786 h 388185"/>
              <a:gd name="connsiteX23" fmla="*/ 3498574 w 9516717"/>
              <a:gd name="connsiteY23" fmla="*/ 29817 h 388185"/>
              <a:gd name="connsiteX24" fmla="*/ 5644175 w 9516717"/>
              <a:gd name="connsiteY24" fmla="*/ 388185 h 388185"/>
              <a:gd name="connsiteX25" fmla="*/ 7354956 w 9516717"/>
              <a:gd name="connsiteY25" fmla="*/ 19878 h 388185"/>
              <a:gd name="connsiteX26" fmla="*/ 8314082 w 9516717"/>
              <a:gd name="connsiteY26" fmla="*/ 19878 h 388185"/>
              <a:gd name="connsiteX27" fmla="*/ 9516717 w 9516717"/>
              <a:gd name="connsiteY27" fmla="*/ 0 h 388185"/>
              <a:gd name="connsiteX0" fmla="*/ 0 w 9516717"/>
              <a:gd name="connsiteY0" fmla="*/ 189183 h 393495"/>
              <a:gd name="connsiteX1" fmla="*/ 487017 w 9516717"/>
              <a:gd name="connsiteY1" fmla="*/ 184214 h 393495"/>
              <a:gd name="connsiteX2" fmla="*/ 561560 w 9516717"/>
              <a:gd name="connsiteY2" fmla="*/ 169305 h 393495"/>
              <a:gd name="connsiteX3" fmla="*/ 651013 w 9516717"/>
              <a:gd name="connsiteY3" fmla="*/ 164335 h 393495"/>
              <a:gd name="connsiteX4" fmla="*/ 1018760 w 9516717"/>
              <a:gd name="connsiteY4" fmla="*/ 154396 h 393495"/>
              <a:gd name="connsiteX5" fmla="*/ 1063487 w 9516717"/>
              <a:gd name="connsiteY5" fmla="*/ 159366 h 393495"/>
              <a:gd name="connsiteX6" fmla="*/ 1103243 w 9516717"/>
              <a:gd name="connsiteY6" fmla="*/ 164335 h 393495"/>
              <a:gd name="connsiteX7" fmla="*/ 1172817 w 9516717"/>
              <a:gd name="connsiteY7" fmla="*/ 169305 h 393495"/>
              <a:gd name="connsiteX8" fmla="*/ 1386508 w 9516717"/>
              <a:gd name="connsiteY8" fmla="*/ 164335 h 393495"/>
              <a:gd name="connsiteX9" fmla="*/ 1441174 w 9516717"/>
              <a:gd name="connsiteY9" fmla="*/ 159366 h 393495"/>
              <a:gd name="connsiteX10" fmla="*/ 1520687 w 9516717"/>
              <a:gd name="connsiteY10" fmla="*/ 154396 h 393495"/>
              <a:gd name="connsiteX11" fmla="*/ 1615108 w 9516717"/>
              <a:gd name="connsiteY11" fmla="*/ 144457 h 393495"/>
              <a:gd name="connsiteX12" fmla="*/ 2052430 w 9516717"/>
              <a:gd name="connsiteY12" fmla="*/ 129549 h 393495"/>
              <a:gd name="connsiteX13" fmla="*/ 2315817 w 9516717"/>
              <a:gd name="connsiteY13" fmla="*/ 119609 h 393495"/>
              <a:gd name="connsiteX14" fmla="*/ 2330726 w 9516717"/>
              <a:gd name="connsiteY14" fmla="*/ 114640 h 393495"/>
              <a:gd name="connsiteX15" fmla="*/ 2539447 w 9516717"/>
              <a:gd name="connsiteY15" fmla="*/ 94762 h 393495"/>
              <a:gd name="connsiteX16" fmla="*/ 2743200 w 9516717"/>
              <a:gd name="connsiteY16" fmla="*/ 84822 h 393495"/>
              <a:gd name="connsiteX17" fmla="*/ 2768047 w 9516717"/>
              <a:gd name="connsiteY17" fmla="*/ 79853 h 393495"/>
              <a:gd name="connsiteX18" fmla="*/ 2981739 w 9516717"/>
              <a:gd name="connsiteY18" fmla="*/ 69914 h 393495"/>
              <a:gd name="connsiteX19" fmla="*/ 3041374 w 9516717"/>
              <a:gd name="connsiteY19" fmla="*/ 59975 h 393495"/>
              <a:gd name="connsiteX20" fmla="*/ 3250095 w 9516717"/>
              <a:gd name="connsiteY20" fmla="*/ 55005 h 393495"/>
              <a:gd name="connsiteX21" fmla="*/ 3279913 w 9516717"/>
              <a:gd name="connsiteY21" fmla="*/ 45066 h 393495"/>
              <a:gd name="connsiteX22" fmla="*/ 3314700 w 9516717"/>
              <a:gd name="connsiteY22" fmla="*/ 40096 h 393495"/>
              <a:gd name="connsiteX23" fmla="*/ 4733922 w 9516717"/>
              <a:gd name="connsiteY23" fmla="*/ 23015 h 393495"/>
              <a:gd name="connsiteX24" fmla="*/ 5644175 w 9516717"/>
              <a:gd name="connsiteY24" fmla="*/ 393495 h 393495"/>
              <a:gd name="connsiteX25" fmla="*/ 7354956 w 9516717"/>
              <a:gd name="connsiteY25" fmla="*/ 25188 h 393495"/>
              <a:gd name="connsiteX26" fmla="*/ 8314082 w 9516717"/>
              <a:gd name="connsiteY26" fmla="*/ 25188 h 393495"/>
              <a:gd name="connsiteX27" fmla="*/ 9516717 w 9516717"/>
              <a:gd name="connsiteY27" fmla="*/ 5310 h 393495"/>
              <a:gd name="connsiteX0" fmla="*/ 0 w 9516717"/>
              <a:gd name="connsiteY0" fmla="*/ 183873 h 388185"/>
              <a:gd name="connsiteX1" fmla="*/ 487017 w 9516717"/>
              <a:gd name="connsiteY1" fmla="*/ 178904 h 388185"/>
              <a:gd name="connsiteX2" fmla="*/ 561560 w 9516717"/>
              <a:gd name="connsiteY2" fmla="*/ 163995 h 388185"/>
              <a:gd name="connsiteX3" fmla="*/ 651013 w 9516717"/>
              <a:gd name="connsiteY3" fmla="*/ 159025 h 388185"/>
              <a:gd name="connsiteX4" fmla="*/ 1018760 w 9516717"/>
              <a:gd name="connsiteY4" fmla="*/ 149086 h 388185"/>
              <a:gd name="connsiteX5" fmla="*/ 1063487 w 9516717"/>
              <a:gd name="connsiteY5" fmla="*/ 154056 h 388185"/>
              <a:gd name="connsiteX6" fmla="*/ 1103243 w 9516717"/>
              <a:gd name="connsiteY6" fmla="*/ 159025 h 388185"/>
              <a:gd name="connsiteX7" fmla="*/ 1172817 w 9516717"/>
              <a:gd name="connsiteY7" fmla="*/ 163995 h 388185"/>
              <a:gd name="connsiteX8" fmla="*/ 1386508 w 9516717"/>
              <a:gd name="connsiteY8" fmla="*/ 159025 h 388185"/>
              <a:gd name="connsiteX9" fmla="*/ 1441174 w 9516717"/>
              <a:gd name="connsiteY9" fmla="*/ 154056 h 388185"/>
              <a:gd name="connsiteX10" fmla="*/ 1520687 w 9516717"/>
              <a:gd name="connsiteY10" fmla="*/ 149086 h 388185"/>
              <a:gd name="connsiteX11" fmla="*/ 1615108 w 9516717"/>
              <a:gd name="connsiteY11" fmla="*/ 139147 h 388185"/>
              <a:gd name="connsiteX12" fmla="*/ 2052430 w 9516717"/>
              <a:gd name="connsiteY12" fmla="*/ 124239 h 388185"/>
              <a:gd name="connsiteX13" fmla="*/ 2315817 w 9516717"/>
              <a:gd name="connsiteY13" fmla="*/ 114299 h 388185"/>
              <a:gd name="connsiteX14" fmla="*/ 2330726 w 9516717"/>
              <a:gd name="connsiteY14" fmla="*/ 109330 h 388185"/>
              <a:gd name="connsiteX15" fmla="*/ 2539447 w 9516717"/>
              <a:gd name="connsiteY15" fmla="*/ 89452 h 388185"/>
              <a:gd name="connsiteX16" fmla="*/ 2743200 w 9516717"/>
              <a:gd name="connsiteY16" fmla="*/ 79512 h 388185"/>
              <a:gd name="connsiteX17" fmla="*/ 2768047 w 9516717"/>
              <a:gd name="connsiteY17" fmla="*/ 74543 h 388185"/>
              <a:gd name="connsiteX18" fmla="*/ 2981739 w 9516717"/>
              <a:gd name="connsiteY18" fmla="*/ 64604 h 388185"/>
              <a:gd name="connsiteX19" fmla="*/ 3041374 w 9516717"/>
              <a:gd name="connsiteY19" fmla="*/ 54665 h 388185"/>
              <a:gd name="connsiteX20" fmla="*/ 3250095 w 9516717"/>
              <a:gd name="connsiteY20" fmla="*/ 49695 h 388185"/>
              <a:gd name="connsiteX21" fmla="*/ 3279913 w 9516717"/>
              <a:gd name="connsiteY21" fmla="*/ 39756 h 388185"/>
              <a:gd name="connsiteX22" fmla="*/ 3314700 w 9516717"/>
              <a:gd name="connsiteY22" fmla="*/ 34786 h 388185"/>
              <a:gd name="connsiteX23" fmla="*/ 4733922 w 9516717"/>
              <a:gd name="connsiteY23" fmla="*/ 17705 h 388185"/>
              <a:gd name="connsiteX24" fmla="*/ 5644175 w 9516717"/>
              <a:gd name="connsiteY24" fmla="*/ 388185 h 388185"/>
              <a:gd name="connsiteX25" fmla="*/ 7354956 w 9516717"/>
              <a:gd name="connsiteY25" fmla="*/ 19878 h 388185"/>
              <a:gd name="connsiteX26" fmla="*/ 8314082 w 9516717"/>
              <a:gd name="connsiteY26" fmla="*/ 19878 h 388185"/>
              <a:gd name="connsiteX27" fmla="*/ 9516717 w 9516717"/>
              <a:gd name="connsiteY27" fmla="*/ 0 h 388185"/>
              <a:gd name="connsiteX0" fmla="*/ 0 w 9516717"/>
              <a:gd name="connsiteY0" fmla="*/ 195534 h 399846"/>
              <a:gd name="connsiteX1" fmla="*/ 487017 w 9516717"/>
              <a:gd name="connsiteY1" fmla="*/ 190565 h 399846"/>
              <a:gd name="connsiteX2" fmla="*/ 561560 w 9516717"/>
              <a:gd name="connsiteY2" fmla="*/ 175656 h 399846"/>
              <a:gd name="connsiteX3" fmla="*/ 651013 w 9516717"/>
              <a:gd name="connsiteY3" fmla="*/ 170686 h 399846"/>
              <a:gd name="connsiteX4" fmla="*/ 1018760 w 9516717"/>
              <a:gd name="connsiteY4" fmla="*/ 160747 h 399846"/>
              <a:gd name="connsiteX5" fmla="*/ 1063487 w 9516717"/>
              <a:gd name="connsiteY5" fmla="*/ 165717 h 399846"/>
              <a:gd name="connsiteX6" fmla="*/ 1103243 w 9516717"/>
              <a:gd name="connsiteY6" fmla="*/ 170686 h 399846"/>
              <a:gd name="connsiteX7" fmla="*/ 1172817 w 9516717"/>
              <a:gd name="connsiteY7" fmla="*/ 175656 h 399846"/>
              <a:gd name="connsiteX8" fmla="*/ 1386508 w 9516717"/>
              <a:gd name="connsiteY8" fmla="*/ 170686 h 399846"/>
              <a:gd name="connsiteX9" fmla="*/ 1441174 w 9516717"/>
              <a:gd name="connsiteY9" fmla="*/ 165717 h 399846"/>
              <a:gd name="connsiteX10" fmla="*/ 1520687 w 9516717"/>
              <a:gd name="connsiteY10" fmla="*/ 160747 h 399846"/>
              <a:gd name="connsiteX11" fmla="*/ 1615108 w 9516717"/>
              <a:gd name="connsiteY11" fmla="*/ 150808 h 399846"/>
              <a:gd name="connsiteX12" fmla="*/ 2052430 w 9516717"/>
              <a:gd name="connsiteY12" fmla="*/ 135900 h 399846"/>
              <a:gd name="connsiteX13" fmla="*/ 2315817 w 9516717"/>
              <a:gd name="connsiteY13" fmla="*/ 125960 h 399846"/>
              <a:gd name="connsiteX14" fmla="*/ 2330726 w 9516717"/>
              <a:gd name="connsiteY14" fmla="*/ 120991 h 399846"/>
              <a:gd name="connsiteX15" fmla="*/ 2539447 w 9516717"/>
              <a:gd name="connsiteY15" fmla="*/ 101113 h 399846"/>
              <a:gd name="connsiteX16" fmla="*/ 2743200 w 9516717"/>
              <a:gd name="connsiteY16" fmla="*/ 91173 h 399846"/>
              <a:gd name="connsiteX17" fmla="*/ 2768047 w 9516717"/>
              <a:gd name="connsiteY17" fmla="*/ 86204 h 399846"/>
              <a:gd name="connsiteX18" fmla="*/ 2981739 w 9516717"/>
              <a:gd name="connsiteY18" fmla="*/ 76265 h 399846"/>
              <a:gd name="connsiteX19" fmla="*/ 3041374 w 9516717"/>
              <a:gd name="connsiteY19" fmla="*/ 66326 h 399846"/>
              <a:gd name="connsiteX20" fmla="*/ 3250095 w 9516717"/>
              <a:gd name="connsiteY20" fmla="*/ 61356 h 399846"/>
              <a:gd name="connsiteX21" fmla="*/ 3279913 w 9516717"/>
              <a:gd name="connsiteY21" fmla="*/ 51417 h 399846"/>
              <a:gd name="connsiteX22" fmla="*/ 3617482 w 9516717"/>
              <a:gd name="connsiteY22" fmla="*/ 22224 h 399846"/>
              <a:gd name="connsiteX23" fmla="*/ 4733922 w 9516717"/>
              <a:gd name="connsiteY23" fmla="*/ 29366 h 399846"/>
              <a:gd name="connsiteX24" fmla="*/ 5644175 w 9516717"/>
              <a:gd name="connsiteY24" fmla="*/ 399846 h 399846"/>
              <a:gd name="connsiteX25" fmla="*/ 7354956 w 9516717"/>
              <a:gd name="connsiteY25" fmla="*/ 31539 h 399846"/>
              <a:gd name="connsiteX26" fmla="*/ 8314082 w 9516717"/>
              <a:gd name="connsiteY26" fmla="*/ 31539 h 399846"/>
              <a:gd name="connsiteX27" fmla="*/ 9516717 w 9516717"/>
              <a:gd name="connsiteY27" fmla="*/ 11661 h 399846"/>
              <a:gd name="connsiteX0" fmla="*/ 0 w 9516717"/>
              <a:gd name="connsiteY0" fmla="*/ 211168 h 211168"/>
              <a:gd name="connsiteX1" fmla="*/ 487017 w 9516717"/>
              <a:gd name="connsiteY1" fmla="*/ 206199 h 211168"/>
              <a:gd name="connsiteX2" fmla="*/ 561560 w 9516717"/>
              <a:gd name="connsiteY2" fmla="*/ 191290 h 211168"/>
              <a:gd name="connsiteX3" fmla="*/ 651013 w 9516717"/>
              <a:gd name="connsiteY3" fmla="*/ 186320 h 211168"/>
              <a:gd name="connsiteX4" fmla="*/ 1018760 w 9516717"/>
              <a:gd name="connsiteY4" fmla="*/ 176381 h 211168"/>
              <a:gd name="connsiteX5" fmla="*/ 1063487 w 9516717"/>
              <a:gd name="connsiteY5" fmla="*/ 181351 h 211168"/>
              <a:gd name="connsiteX6" fmla="*/ 1103243 w 9516717"/>
              <a:gd name="connsiteY6" fmla="*/ 186320 h 211168"/>
              <a:gd name="connsiteX7" fmla="*/ 1172817 w 9516717"/>
              <a:gd name="connsiteY7" fmla="*/ 191290 h 211168"/>
              <a:gd name="connsiteX8" fmla="*/ 1386508 w 9516717"/>
              <a:gd name="connsiteY8" fmla="*/ 186320 h 211168"/>
              <a:gd name="connsiteX9" fmla="*/ 1441174 w 9516717"/>
              <a:gd name="connsiteY9" fmla="*/ 181351 h 211168"/>
              <a:gd name="connsiteX10" fmla="*/ 1520687 w 9516717"/>
              <a:gd name="connsiteY10" fmla="*/ 176381 h 211168"/>
              <a:gd name="connsiteX11" fmla="*/ 1615108 w 9516717"/>
              <a:gd name="connsiteY11" fmla="*/ 166442 h 211168"/>
              <a:gd name="connsiteX12" fmla="*/ 2052430 w 9516717"/>
              <a:gd name="connsiteY12" fmla="*/ 151534 h 211168"/>
              <a:gd name="connsiteX13" fmla="*/ 2315817 w 9516717"/>
              <a:gd name="connsiteY13" fmla="*/ 141594 h 211168"/>
              <a:gd name="connsiteX14" fmla="*/ 2330726 w 9516717"/>
              <a:gd name="connsiteY14" fmla="*/ 136625 h 211168"/>
              <a:gd name="connsiteX15" fmla="*/ 2539447 w 9516717"/>
              <a:gd name="connsiteY15" fmla="*/ 116747 h 211168"/>
              <a:gd name="connsiteX16" fmla="*/ 2743200 w 9516717"/>
              <a:gd name="connsiteY16" fmla="*/ 106807 h 211168"/>
              <a:gd name="connsiteX17" fmla="*/ 2768047 w 9516717"/>
              <a:gd name="connsiteY17" fmla="*/ 101838 h 211168"/>
              <a:gd name="connsiteX18" fmla="*/ 2981739 w 9516717"/>
              <a:gd name="connsiteY18" fmla="*/ 91899 h 211168"/>
              <a:gd name="connsiteX19" fmla="*/ 3041374 w 9516717"/>
              <a:gd name="connsiteY19" fmla="*/ 81960 h 211168"/>
              <a:gd name="connsiteX20" fmla="*/ 3250095 w 9516717"/>
              <a:gd name="connsiteY20" fmla="*/ 76990 h 211168"/>
              <a:gd name="connsiteX21" fmla="*/ 3279913 w 9516717"/>
              <a:gd name="connsiteY21" fmla="*/ 67051 h 211168"/>
              <a:gd name="connsiteX22" fmla="*/ 3617482 w 9516717"/>
              <a:gd name="connsiteY22" fmla="*/ 37858 h 211168"/>
              <a:gd name="connsiteX23" fmla="*/ 4733922 w 9516717"/>
              <a:gd name="connsiteY23" fmla="*/ 45000 h 211168"/>
              <a:gd name="connsiteX24" fmla="*/ 6234599 w 9516717"/>
              <a:gd name="connsiteY24" fmla="*/ 55170 h 211168"/>
              <a:gd name="connsiteX25" fmla="*/ 7354956 w 9516717"/>
              <a:gd name="connsiteY25" fmla="*/ 47173 h 211168"/>
              <a:gd name="connsiteX26" fmla="*/ 8314082 w 9516717"/>
              <a:gd name="connsiteY26" fmla="*/ 47173 h 211168"/>
              <a:gd name="connsiteX27" fmla="*/ 9516717 w 9516717"/>
              <a:gd name="connsiteY27" fmla="*/ 27295 h 211168"/>
              <a:gd name="connsiteX0" fmla="*/ 0 w 9516717"/>
              <a:gd name="connsiteY0" fmla="*/ 183873 h 183873"/>
              <a:gd name="connsiteX1" fmla="*/ 487017 w 9516717"/>
              <a:gd name="connsiteY1" fmla="*/ 178904 h 183873"/>
              <a:gd name="connsiteX2" fmla="*/ 561560 w 9516717"/>
              <a:gd name="connsiteY2" fmla="*/ 163995 h 183873"/>
              <a:gd name="connsiteX3" fmla="*/ 651013 w 9516717"/>
              <a:gd name="connsiteY3" fmla="*/ 159025 h 183873"/>
              <a:gd name="connsiteX4" fmla="*/ 1018760 w 9516717"/>
              <a:gd name="connsiteY4" fmla="*/ 149086 h 183873"/>
              <a:gd name="connsiteX5" fmla="*/ 1063487 w 9516717"/>
              <a:gd name="connsiteY5" fmla="*/ 154056 h 183873"/>
              <a:gd name="connsiteX6" fmla="*/ 1103243 w 9516717"/>
              <a:gd name="connsiteY6" fmla="*/ 159025 h 183873"/>
              <a:gd name="connsiteX7" fmla="*/ 1172817 w 9516717"/>
              <a:gd name="connsiteY7" fmla="*/ 163995 h 183873"/>
              <a:gd name="connsiteX8" fmla="*/ 1386508 w 9516717"/>
              <a:gd name="connsiteY8" fmla="*/ 159025 h 183873"/>
              <a:gd name="connsiteX9" fmla="*/ 1441174 w 9516717"/>
              <a:gd name="connsiteY9" fmla="*/ 154056 h 183873"/>
              <a:gd name="connsiteX10" fmla="*/ 1520687 w 9516717"/>
              <a:gd name="connsiteY10" fmla="*/ 149086 h 183873"/>
              <a:gd name="connsiteX11" fmla="*/ 1615108 w 9516717"/>
              <a:gd name="connsiteY11" fmla="*/ 139147 h 183873"/>
              <a:gd name="connsiteX12" fmla="*/ 2052430 w 9516717"/>
              <a:gd name="connsiteY12" fmla="*/ 124239 h 183873"/>
              <a:gd name="connsiteX13" fmla="*/ 2315817 w 9516717"/>
              <a:gd name="connsiteY13" fmla="*/ 114299 h 183873"/>
              <a:gd name="connsiteX14" fmla="*/ 2330726 w 9516717"/>
              <a:gd name="connsiteY14" fmla="*/ 109330 h 183873"/>
              <a:gd name="connsiteX15" fmla="*/ 2539447 w 9516717"/>
              <a:gd name="connsiteY15" fmla="*/ 89452 h 183873"/>
              <a:gd name="connsiteX16" fmla="*/ 2743200 w 9516717"/>
              <a:gd name="connsiteY16" fmla="*/ 79512 h 183873"/>
              <a:gd name="connsiteX17" fmla="*/ 2768047 w 9516717"/>
              <a:gd name="connsiteY17" fmla="*/ 74543 h 183873"/>
              <a:gd name="connsiteX18" fmla="*/ 2981739 w 9516717"/>
              <a:gd name="connsiteY18" fmla="*/ 64604 h 183873"/>
              <a:gd name="connsiteX19" fmla="*/ 3041374 w 9516717"/>
              <a:gd name="connsiteY19" fmla="*/ 54665 h 183873"/>
              <a:gd name="connsiteX20" fmla="*/ 3250095 w 9516717"/>
              <a:gd name="connsiteY20" fmla="*/ 49695 h 183873"/>
              <a:gd name="connsiteX21" fmla="*/ 3279913 w 9516717"/>
              <a:gd name="connsiteY21" fmla="*/ 39756 h 183873"/>
              <a:gd name="connsiteX22" fmla="*/ 3617482 w 9516717"/>
              <a:gd name="connsiteY22" fmla="*/ 10563 h 183873"/>
              <a:gd name="connsiteX23" fmla="*/ 4733922 w 9516717"/>
              <a:gd name="connsiteY23" fmla="*/ 17705 h 183873"/>
              <a:gd name="connsiteX24" fmla="*/ 6234599 w 9516717"/>
              <a:gd name="connsiteY24" fmla="*/ 27875 h 183873"/>
              <a:gd name="connsiteX25" fmla="*/ 7354956 w 9516717"/>
              <a:gd name="connsiteY25" fmla="*/ 19878 h 183873"/>
              <a:gd name="connsiteX26" fmla="*/ 8314082 w 9516717"/>
              <a:gd name="connsiteY26" fmla="*/ 19878 h 183873"/>
              <a:gd name="connsiteX27" fmla="*/ 9516717 w 9516717"/>
              <a:gd name="connsiteY27" fmla="*/ 0 h 183873"/>
              <a:gd name="connsiteX0" fmla="*/ 0 w 9516717"/>
              <a:gd name="connsiteY0" fmla="*/ 183873 h 183873"/>
              <a:gd name="connsiteX1" fmla="*/ 487017 w 9516717"/>
              <a:gd name="connsiteY1" fmla="*/ 178904 h 183873"/>
              <a:gd name="connsiteX2" fmla="*/ 561560 w 9516717"/>
              <a:gd name="connsiteY2" fmla="*/ 163995 h 183873"/>
              <a:gd name="connsiteX3" fmla="*/ 651013 w 9516717"/>
              <a:gd name="connsiteY3" fmla="*/ 159025 h 183873"/>
              <a:gd name="connsiteX4" fmla="*/ 1018760 w 9516717"/>
              <a:gd name="connsiteY4" fmla="*/ 149086 h 183873"/>
              <a:gd name="connsiteX5" fmla="*/ 1063487 w 9516717"/>
              <a:gd name="connsiteY5" fmla="*/ 154056 h 183873"/>
              <a:gd name="connsiteX6" fmla="*/ 1103243 w 9516717"/>
              <a:gd name="connsiteY6" fmla="*/ 159025 h 183873"/>
              <a:gd name="connsiteX7" fmla="*/ 1172817 w 9516717"/>
              <a:gd name="connsiteY7" fmla="*/ 163995 h 183873"/>
              <a:gd name="connsiteX8" fmla="*/ 1386508 w 9516717"/>
              <a:gd name="connsiteY8" fmla="*/ 159025 h 183873"/>
              <a:gd name="connsiteX9" fmla="*/ 1441174 w 9516717"/>
              <a:gd name="connsiteY9" fmla="*/ 154056 h 183873"/>
              <a:gd name="connsiteX10" fmla="*/ 1520687 w 9516717"/>
              <a:gd name="connsiteY10" fmla="*/ 149086 h 183873"/>
              <a:gd name="connsiteX11" fmla="*/ 1615108 w 9516717"/>
              <a:gd name="connsiteY11" fmla="*/ 139147 h 183873"/>
              <a:gd name="connsiteX12" fmla="*/ 2052430 w 9516717"/>
              <a:gd name="connsiteY12" fmla="*/ 124239 h 183873"/>
              <a:gd name="connsiteX13" fmla="*/ 2315817 w 9516717"/>
              <a:gd name="connsiteY13" fmla="*/ 114299 h 183873"/>
              <a:gd name="connsiteX14" fmla="*/ 2330726 w 9516717"/>
              <a:gd name="connsiteY14" fmla="*/ 109330 h 183873"/>
              <a:gd name="connsiteX15" fmla="*/ 2539447 w 9516717"/>
              <a:gd name="connsiteY15" fmla="*/ 89452 h 183873"/>
              <a:gd name="connsiteX16" fmla="*/ 2743200 w 9516717"/>
              <a:gd name="connsiteY16" fmla="*/ 79512 h 183873"/>
              <a:gd name="connsiteX17" fmla="*/ 2768047 w 9516717"/>
              <a:gd name="connsiteY17" fmla="*/ 74543 h 183873"/>
              <a:gd name="connsiteX18" fmla="*/ 2981739 w 9516717"/>
              <a:gd name="connsiteY18" fmla="*/ 64604 h 183873"/>
              <a:gd name="connsiteX19" fmla="*/ 3041374 w 9516717"/>
              <a:gd name="connsiteY19" fmla="*/ 54665 h 183873"/>
              <a:gd name="connsiteX20" fmla="*/ 3250095 w 9516717"/>
              <a:gd name="connsiteY20" fmla="*/ 49695 h 183873"/>
              <a:gd name="connsiteX21" fmla="*/ 3279913 w 9516717"/>
              <a:gd name="connsiteY21" fmla="*/ 39756 h 183873"/>
              <a:gd name="connsiteX22" fmla="*/ 3617482 w 9516717"/>
              <a:gd name="connsiteY22" fmla="*/ 10563 h 183873"/>
              <a:gd name="connsiteX23" fmla="*/ 4733922 w 9516717"/>
              <a:gd name="connsiteY23" fmla="*/ 17705 h 183873"/>
              <a:gd name="connsiteX24" fmla="*/ 6234599 w 9516717"/>
              <a:gd name="connsiteY24" fmla="*/ 27875 h 183873"/>
              <a:gd name="connsiteX25" fmla="*/ 7354956 w 9516717"/>
              <a:gd name="connsiteY25" fmla="*/ 19878 h 183873"/>
              <a:gd name="connsiteX26" fmla="*/ 8314082 w 9516717"/>
              <a:gd name="connsiteY26" fmla="*/ 19878 h 183873"/>
              <a:gd name="connsiteX27" fmla="*/ 9516717 w 9516717"/>
              <a:gd name="connsiteY27" fmla="*/ 0 h 183873"/>
              <a:gd name="connsiteX0" fmla="*/ 0 w 9516717"/>
              <a:gd name="connsiteY0" fmla="*/ 183873 h 183873"/>
              <a:gd name="connsiteX1" fmla="*/ 487017 w 9516717"/>
              <a:gd name="connsiteY1" fmla="*/ 178904 h 183873"/>
              <a:gd name="connsiteX2" fmla="*/ 561560 w 9516717"/>
              <a:gd name="connsiteY2" fmla="*/ 163995 h 183873"/>
              <a:gd name="connsiteX3" fmla="*/ 651013 w 9516717"/>
              <a:gd name="connsiteY3" fmla="*/ 159025 h 183873"/>
              <a:gd name="connsiteX4" fmla="*/ 1018760 w 9516717"/>
              <a:gd name="connsiteY4" fmla="*/ 149086 h 183873"/>
              <a:gd name="connsiteX5" fmla="*/ 1063487 w 9516717"/>
              <a:gd name="connsiteY5" fmla="*/ 154056 h 183873"/>
              <a:gd name="connsiteX6" fmla="*/ 1103243 w 9516717"/>
              <a:gd name="connsiteY6" fmla="*/ 159025 h 183873"/>
              <a:gd name="connsiteX7" fmla="*/ 1172817 w 9516717"/>
              <a:gd name="connsiteY7" fmla="*/ 163995 h 183873"/>
              <a:gd name="connsiteX8" fmla="*/ 1386508 w 9516717"/>
              <a:gd name="connsiteY8" fmla="*/ 159025 h 183873"/>
              <a:gd name="connsiteX9" fmla="*/ 1441174 w 9516717"/>
              <a:gd name="connsiteY9" fmla="*/ 154056 h 183873"/>
              <a:gd name="connsiteX10" fmla="*/ 1520687 w 9516717"/>
              <a:gd name="connsiteY10" fmla="*/ 149086 h 183873"/>
              <a:gd name="connsiteX11" fmla="*/ 1615108 w 9516717"/>
              <a:gd name="connsiteY11" fmla="*/ 139147 h 183873"/>
              <a:gd name="connsiteX12" fmla="*/ 2052430 w 9516717"/>
              <a:gd name="connsiteY12" fmla="*/ 124239 h 183873"/>
              <a:gd name="connsiteX13" fmla="*/ 2315817 w 9516717"/>
              <a:gd name="connsiteY13" fmla="*/ 114299 h 183873"/>
              <a:gd name="connsiteX14" fmla="*/ 2330726 w 9516717"/>
              <a:gd name="connsiteY14" fmla="*/ 109330 h 183873"/>
              <a:gd name="connsiteX15" fmla="*/ 2539447 w 9516717"/>
              <a:gd name="connsiteY15" fmla="*/ 89452 h 183873"/>
              <a:gd name="connsiteX16" fmla="*/ 2743200 w 9516717"/>
              <a:gd name="connsiteY16" fmla="*/ 79512 h 183873"/>
              <a:gd name="connsiteX17" fmla="*/ 2768047 w 9516717"/>
              <a:gd name="connsiteY17" fmla="*/ 74543 h 183873"/>
              <a:gd name="connsiteX18" fmla="*/ 2981739 w 9516717"/>
              <a:gd name="connsiteY18" fmla="*/ 64604 h 183873"/>
              <a:gd name="connsiteX19" fmla="*/ 3041374 w 9516717"/>
              <a:gd name="connsiteY19" fmla="*/ 54665 h 183873"/>
              <a:gd name="connsiteX20" fmla="*/ 3250095 w 9516717"/>
              <a:gd name="connsiteY20" fmla="*/ 49695 h 183873"/>
              <a:gd name="connsiteX21" fmla="*/ 3279913 w 9516717"/>
              <a:gd name="connsiteY21" fmla="*/ 39756 h 183873"/>
              <a:gd name="connsiteX22" fmla="*/ 3617482 w 9516717"/>
              <a:gd name="connsiteY22" fmla="*/ 10563 h 183873"/>
              <a:gd name="connsiteX23" fmla="*/ 4733922 w 9516717"/>
              <a:gd name="connsiteY23" fmla="*/ 17705 h 183873"/>
              <a:gd name="connsiteX24" fmla="*/ 6234599 w 9516717"/>
              <a:gd name="connsiteY24" fmla="*/ 27875 h 183873"/>
              <a:gd name="connsiteX25" fmla="*/ 7354956 w 9516717"/>
              <a:gd name="connsiteY25" fmla="*/ 19878 h 183873"/>
              <a:gd name="connsiteX26" fmla="*/ 8314082 w 9516717"/>
              <a:gd name="connsiteY26" fmla="*/ 19878 h 183873"/>
              <a:gd name="connsiteX27" fmla="*/ 9516717 w 9516717"/>
              <a:gd name="connsiteY27" fmla="*/ 0 h 183873"/>
              <a:gd name="connsiteX0" fmla="*/ 0 w 9516717"/>
              <a:gd name="connsiteY0" fmla="*/ 183873 h 183873"/>
              <a:gd name="connsiteX1" fmla="*/ 487017 w 9516717"/>
              <a:gd name="connsiteY1" fmla="*/ 178904 h 183873"/>
              <a:gd name="connsiteX2" fmla="*/ 561560 w 9516717"/>
              <a:gd name="connsiteY2" fmla="*/ 163995 h 183873"/>
              <a:gd name="connsiteX3" fmla="*/ 651013 w 9516717"/>
              <a:gd name="connsiteY3" fmla="*/ 159025 h 183873"/>
              <a:gd name="connsiteX4" fmla="*/ 1018760 w 9516717"/>
              <a:gd name="connsiteY4" fmla="*/ 149086 h 183873"/>
              <a:gd name="connsiteX5" fmla="*/ 1063487 w 9516717"/>
              <a:gd name="connsiteY5" fmla="*/ 154056 h 183873"/>
              <a:gd name="connsiteX6" fmla="*/ 1103243 w 9516717"/>
              <a:gd name="connsiteY6" fmla="*/ 159025 h 183873"/>
              <a:gd name="connsiteX7" fmla="*/ 1172817 w 9516717"/>
              <a:gd name="connsiteY7" fmla="*/ 163995 h 183873"/>
              <a:gd name="connsiteX8" fmla="*/ 1386508 w 9516717"/>
              <a:gd name="connsiteY8" fmla="*/ 159025 h 183873"/>
              <a:gd name="connsiteX9" fmla="*/ 1441174 w 9516717"/>
              <a:gd name="connsiteY9" fmla="*/ 154056 h 183873"/>
              <a:gd name="connsiteX10" fmla="*/ 1520687 w 9516717"/>
              <a:gd name="connsiteY10" fmla="*/ 149086 h 183873"/>
              <a:gd name="connsiteX11" fmla="*/ 1615108 w 9516717"/>
              <a:gd name="connsiteY11" fmla="*/ 139147 h 183873"/>
              <a:gd name="connsiteX12" fmla="*/ 2052430 w 9516717"/>
              <a:gd name="connsiteY12" fmla="*/ 124239 h 183873"/>
              <a:gd name="connsiteX13" fmla="*/ 2315817 w 9516717"/>
              <a:gd name="connsiteY13" fmla="*/ 114299 h 183873"/>
              <a:gd name="connsiteX14" fmla="*/ 2330726 w 9516717"/>
              <a:gd name="connsiteY14" fmla="*/ 109330 h 183873"/>
              <a:gd name="connsiteX15" fmla="*/ 2539447 w 9516717"/>
              <a:gd name="connsiteY15" fmla="*/ 89452 h 183873"/>
              <a:gd name="connsiteX16" fmla="*/ 2743200 w 9516717"/>
              <a:gd name="connsiteY16" fmla="*/ 79512 h 183873"/>
              <a:gd name="connsiteX17" fmla="*/ 2768047 w 9516717"/>
              <a:gd name="connsiteY17" fmla="*/ 74543 h 183873"/>
              <a:gd name="connsiteX18" fmla="*/ 2981739 w 9516717"/>
              <a:gd name="connsiteY18" fmla="*/ 64604 h 183873"/>
              <a:gd name="connsiteX19" fmla="*/ 3041374 w 9516717"/>
              <a:gd name="connsiteY19" fmla="*/ 54665 h 183873"/>
              <a:gd name="connsiteX20" fmla="*/ 3198622 w 9516717"/>
              <a:gd name="connsiteY20" fmla="*/ 49695 h 183873"/>
              <a:gd name="connsiteX21" fmla="*/ 3279913 w 9516717"/>
              <a:gd name="connsiteY21" fmla="*/ 39756 h 183873"/>
              <a:gd name="connsiteX22" fmla="*/ 3617482 w 9516717"/>
              <a:gd name="connsiteY22" fmla="*/ 10563 h 183873"/>
              <a:gd name="connsiteX23" fmla="*/ 4733922 w 9516717"/>
              <a:gd name="connsiteY23" fmla="*/ 17705 h 183873"/>
              <a:gd name="connsiteX24" fmla="*/ 6234599 w 9516717"/>
              <a:gd name="connsiteY24" fmla="*/ 27875 h 183873"/>
              <a:gd name="connsiteX25" fmla="*/ 7354956 w 9516717"/>
              <a:gd name="connsiteY25" fmla="*/ 19878 h 183873"/>
              <a:gd name="connsiteX26" fmla="*/ 8314082 w 9516717"/>
              <a:gd name="connsiteY26" fmla="*/ 19878 h 183873"/>
              <a:gd name="connsiteX27" fmla="*/ 9516717 w 9516717"/>
              <a:gd name="connsiteY27" fmla="*/ 0 h 183873"/>
              <a:gd name="connsiteX0" fmla="*/ 0 w 9516717"/>
              <a:gd name="connsiteY0" fmla="*/ 183873 h 183873"/>
              <a:gd name="connsiteX1" fmla="*/ 487017 w 9516717"/>
              <a:gd name="connsiteY1" fmla="*/ 178904 h 183873"/>
              <a:gd name="connsiteX2" fmla="*/ 561560 w 9516717"/>
              <a:gd name="connsiteY2" fmla="*/ 163995 h 183873"/>
              <a:gd name="connsiteX3" fmla="*/ 651013 w 9516717"/>
              <a:gd name="connsiteY3" fmla="*/ 159025 h 183873"/>
              <a:gd name="connsiteX4" fmla="*/ 1018760 w 9516717"/>
              <a:gd name="connsiteY4" fmla="*/ 149086 h 183873"/>
              <a:gd name="connsiteX5" fmla="*/ 1063487 w 9516717"/>
              <a:gd name="connsiteY5" fmla="*/ 154056 h 183873"/>
              <a:gd name="connsiteX6" fmla="*/ 1103243 w 9516717"/>
              <a:gd name="connsiteY6" fmla="*/ 159025 h 183873"/>
              <a:gd name="connsiteX7" fmla="*/ 1172817 w 9516717"/>
              <a:gd name="connsiteY7" fmla="*/ 163995 h 183873"/>
              <a:gd name="connsiteX8" fmla="*/ 1386508 w 9516717"/>
              <a:gd name="connsiteY8" fmla="*/ 159025 h 183873"/>
              <a:gd name="connsiteX9" fmla="*/ 1441174 w 9516717"/>
              <a:gd name="connsiteY9" fmla="*/ 154056 h 183873"/>
              <a:gd name="connsiteX10" fmla="*/ 1520687 w 9516717"/>
              <a:gd name="connsiteY10" fmla="*/ 149086 h 183873"/>
              <a:gd name="connsiteX11" fmla="*/ 1615108 w 9516717"/>
              <a:gd name="connsiteY11" fmla="*/ 139147 h 183873"/>
              <a:gd name="connsiteX12" fmla="*/ 2052430 w 9516717"/>
              <a:gd name="connsiteY12" fmla="*/ 124239 h 183873"/>
              <a:gd name="connsiteX13" fmla="*/ 2315817 w 9516717"/>
              <a:gd name="connsiteY13" fmla="*/ 114299 h 183873"/>
              <a:gd name="connsiteX14" fmla="*/ 2330726 w 9516717"/>
              <a:gd name="connsiteY14" fmla="*/ 109330 h 183873"/>
              <a:gd name="connsiteX15" fmla="*/ 2539447 w 9516717"/>
              <a:gd name="connsiteY15" fmla="*/ 89452 h 183873"/>
              <a:gd name="connsiteX16" fmla="*/ 2743200 w 9516717"/>
              <a:gd name="connsiteY16" fmla="*/ 79512 h 183873"/>
              <a:gd name="connsiteX17" fmla="*/ 2768047 w 9516717"/>
              <a:gd name="connsiteY17" fmla="*/ 74543 h 183873"/>
              <a:gd name="connsiteX18" fmla="*/ 2981739 w 9516717"/>
              <a:gd name="connsiteY18" fmla="*/ 64604 h 183873"/>
              <a:gd name="connsiteX19" fmla="*/ 3041374 w 9516717"/>
              <a:gd name="connsiteY19" fmla="*/ 54665 h 183873"/>
              <a:gd name="connsiteX20" fmla="*/ 3198622 w 9516717"/>
              <a:gd name="connsiteY20" fmla="*/ 49695 h 183873"/>
              <a:gd name="connsiteX21" fmla="*/ 3279913 w 9516717"/>
              <a:gd name="connsiteY21" fmla="*/ 39756 h 183873"/>
              <a:gd name="connsiteX22" fmla="*/ 3617482 w 9516717"/>
              <a:gd name="connsiteY22" fmla="*/ 10563 h 183873"/>
              <a:gd name="connsiteX23" fmla="*/ 4733922 w 9516717"/>
              <a:gd name="connsiteY23" fmla="*/ 17705 h 183873"/>
              <a:gd name="connsiteX24" fmla="*/ 6234599 w 9516717"/>
              <a:gd name="connsiteY24" fmla="*/ 27875 h 183873"/>
              <a:gd name="connsiteX25" fmla="*/ 7357984 w 9516717"/>
              <a:gd name="connsiteY25" fmla="*/ 128880 h 183873"/>
              <a:gd name="connsiteX26" fmla="*/ 8314082 w 9516717"/>
              <a:gd name="connsiteY26" fmla="*/ 19878 h 183873"/>
              <a:gd name="connsiteX27" fmla="*/ 9516717 w 9516717"/>
              <a:gd name="connsiteY27" fmla="*/ 0 h 183873"/>
              <a:gd name="connsiteX0" fmla="*/ 0 w 9516717"/>
              <a:gd name="connsiteY0" fmla="*/ 183873 h 183873"/>
              <a:gd name="connsiteX1" fmla="*/ 487017 w 9516717"/>
              <a:gd name="connsiteY1" fmla="*/ 178904 h 183873"/>
              <a:gd name="connsiteX2" fmla="*/ 561560 w 9516717"/>
              <a:gd name="connsiteY2" fmla="*/ 163995 h 183873"/>
              <a:gd name="connsiteX3" fmla="*/ 651013 w 9516717"/>
              <a:gd name="connsiteY3" fmla="*/ 159025 h 183873"/>
              <a:gd name="connsiteX4" fmla="*/ 1018760 w 9516717"/>
              <a:gd name="connsiteY4" fmla="*/ 149086 h 183873"/>
              <a:gd name="connsiteX5" fmla="*/ 1063487 w 9516717"/>
              <a:gd name="connsiteY5" fmla="*/ 154056 h 183873"/>
              <a:gd name="connsiteX6" fmla="*/ 1103243 w 9516717"/>
              <a:gd name="connsiteY6" fmla="*/ 159025 h 183873"/>
              <a:gd name="connsiteX7" fmla="*/ 1172817 w 9516717"/>
              <a:gd name="connsiteY7" fmla="*/ 163995 h 183873"/>
              <a:gd name="connsiteX8" fmla="*/ 1386508 w 9516717"/>
              <a:gd name="connsiteY8" fmla="*/ 159025 h 183873"/>
              <a:gd name="connsiteX9" fmla="*/ 1441174 w 9516717"/>
              <a:gd name="connsiteY9" fmla="*/ 154056 h 183873"/>
              <a:gd name="connsiteX10" fmla="*/ 1520687 w 9516717"/>
              <a:gd name="connsiteY10" fmla="*/ 149086 h 183873"/>
              <a:gd name="connsiteX11" fmla="*/ 1615108 w 9516717"/>
              <a:gd name="connsiteY11" fmla="*/ 139147 h 183873"/>
              <a:gd name="connsiteX12" fmla="*/ 2052430 w 9516717"/>
              <a:gd name="connsiteY12" fmla="*/ 124239 h 183873"/>
              <a:gd name="connsiteX13" fmla="*/ 2315817 w 9516717"/>
              <a:gd name="connsiteY13" fmla="*/ 114299 h 183873"/>
              <a:gd name="connsiteX14" fmla="*/ 2330726 w 9516717"/>
              <a:gd name="connsiteY14" fmla="*/ 109330 h 183873"/>
              <a:gd name="connsiteX15" fmla="*/ 2539447 w 9516717"/>
              <a:gd name="connsiteY15" fmla="*/ 89452 h 183873"/>
              <a:gd name="connsiteX16" fmla="*/ 2743200 w 9516717"/>
              <a:gd name="connsiteY16" fmla="*/ 79512 h 183873"/>
              <a:gd name="connsiteX17" fmla="*/ 2768047 w 9516717"/>
              <a:gd name="connsiteY17" fmla="*/ 74543 h 183873"/>
              <a:gd name="connsiteX18" fmla="*/ 2981739 w 9516717"/>
              <a:gd name="connsiteY18" fmla="*/ 64604 h 183873"/>
              <a:gd name="connsiteX19" fmla="*/ 3041374 w 9516717"/>
              <a:gd name="connsiteY19" fmla="*/ 54665 h 183873"/>
              <a:gd name="connsiteX20" fmla="*/ 3198622 w 9516717"/>
              <a:gd name="connsiteY20" fmla="*/ 49695 h 183873"/>
              <a:gd name="connsiteX21" fmla="*/ 3279913 w 9516717"/>
              <a:gd name="connsiteY21" fmla="*/ 39756 h 183873"/>
              <a:gd name="connsiteX22" fmla="*/ 3617482 w 9516717"/>
              <a:gd name="connsiteY22" fmla="*/ 10563 h 183873"/>
              <a:gd name="connsiteX23" fmla="*/ 4733922 w 9516717"/>
              <a:gd name="connsiteY23" fmla="*/ 17705 h 183873"/>
              <a:gd name="connsiteX24" fmla="*/ 6234599 w 9516717"/>
              <a:gd name="connsiteY24" fmla="*/ 27875 h 183873"/>
              <a:gd name="connsiteX25" fmla="*/ 7357984 w 9516717"/>
              <a:gd name="connsiteY25" fmla="*/ 128880 h 183873"/>
              <a:gd name="connsiteX26" fmla="*/ 8335277 w 9516717"/>
              <a:gd name="connsiteY26" fmla="*/ 110712 h 183873"/>
              <a:gd name="connsiteX27" fmla="*/ 9516717 w 9516717"/>
              <a:gd name="connsiteY27" fmla="*/ 0 h 183873"/>
              <a:gd name="connsiteX0" fmla="*/ 0 w 9516717"/>
              <a:gd name="connsiteY0" fmla="*/ 183873 h 183873"/>
              <a:gd name="connsiteX1" fmla="*/ 487017 w 9516717"/>
              <a:gd name="connsiteY1" fmla="*/ 178904 h 183873"/>
              <a:gd name="connsiteX2" fmla="*/ 561560 w 9516717"/>
              <a:gd name="connsiteY2" fmla="*/ 163995 h 183873"/>
              <a:gd name="connsiteX3" fmla="*/ 651013 w 9516717"/>
              <a:gd name="connsiteY3" fmla="*/ 159025 h 183873"/>
              <a:gd name="connsiteX4" fmla="*/ 1018760 w 9516717"/>
              <a:gd name="connsiteY4" fmla="*/ 149086 h 183873"/>
              <a:gd name="connsiteX5" fmla="*/ 1063487 w 9516717"/>
              <a:gd name="connsiteY5" fmla="*/ 154056 h 183873"/>
              <a:gd name="connsiteX6" fmla="*/ 1103243 w 9516717"/>
              <a:gd name="connsiteY6" fmla="*/ 159025 h 183873"/>
              <a:gd name="connsiteX7" fmla="*/ 1172817 w 9516717"/>
              <a:gd name="connsiteY7" fmla="*/ 163995 h 183873"/>
              <a:gd name="connsiteX8" fmla="*/ 1386508 w 9516717"/>
              <a:gd name="connsiteY8" fmla="*/ 159025 h 183873"/>
              <a:gd name="connsiteX9" fmla="*/ 1441174 w 9516717"/>
              <a:gd name="connsiteY9" fmla="*/ 154056 h 183873"/>
              <a:gd name="connsiteX10" fmla="*/ 1520687 w 9516717"/>
              <a:gd name="connsiteY10" fmla="*/ 149086 h 183873"/>
              <a:gd name="connsiteX11" fmla="*/ 1615108 w 9516717"/>
              <a:gd name="connsiteY11" fmla="*/ 139147 h 183873"/>
              <a:gd name="connsiteX12" fmla="*/ 2052430 w 9516717"/>
              <a:gd name="connsiteY12" fmla="*/ 124239 h 183873"/>
              <a:gd name="connsiteX13" fmla="*/ 2315817 w 9516717"/>
              <a:gd name="connsiteY13" fmla="*/ 114299 h 183873"/>
              <a:gd name="connsiteX14" fmla="*/ 2330726 w 9516717"/>
              <a:gd name="connsiteY14" fmla="*/ 109330 h 183873"/>
              <a:gd name="connsiteX15" fmla="*/ 2539447 w 9516717"/>
              <a:gd name="connsiteY15" fmla="*/ 89452 h 183873"/>
              <a:gd name="connsiteX16" fmla="*/ 2743200 w 9516717"/>
              <a:gd name="connsiteY16" fmla="*/ 79512 h 183873"/>
              <a:gd name="connsiteX17" fmla="*/ 2768047 w 9516717"/>
              <a:gd name="connsiteY17" fmla="*/ 74543 h 183873"/>
              <a:gd name="connsiteX18" fmla="*/ 2981739 w 9516717"/>
              <a:gd name="connsiteY18" fmla="*/ 64604 h 183873"/>
              <a:gd name="connsiteX19" fmla="*/ 3041374 w 9516717"/>
              <a:gd name="connsiteY19" fmla="*/ 54665 h 183873"/>
              <a:gd name="connsiteX20" fmla="*/ 3198622 w 9516717"/>
              <a:gd name="connsiteY20" fmla="*/ 49695 h 183873"/>
              <a:gd name="connsiteX21" fmla="*/ 3279913 w 9516717"/>
              <a:gd name="connsiteY21" fmla="*/ 39756 h 183873"/>
              <a:gd name="connsiteX22" fmla="*/ 3617482 w 9516717"/>
              <a:gd name="connsiteY22" fmla="*/ 10563 h 183873"/>
              <a:gd name="connsiteX23" fmla="*/ 4733922 w 9516717"/>
              <a:gd name="connsiteY23" fmla="*/ 17705 h 183873"/>
              <a:gd name="connsiteX24" fmla="*/ 6234599 w 9516717"/>
              <a:gd name="connsiteY24" fmla="*/ 27875 h 183873"/>
              <a:gd name="connsiteX25" fmla="*/ 7357984 w 9516717"/>
              <a:gd name="connsiteY25" fmla="*/ 128880 h 183873"/>
              <a:gd name="connsiteX26" fmla="*/ 8335277 w 9516717"/>
              <a:gd name="connsiteY26" fmla="*/ 110712 h 183873"/>
              <a:gd name="connsiteX27" fmla="*/ 8758249 w 9516717"/>
              <a:gd name="connsiteY27" fmla="*/ 100378 h 183873"/>
              <a:gd name="connsiteX28" fmla="*/ 9516717 w 9516717"/>
              <a:gd name="connsiteY28" fmla="*/ 0 h 183873"/>
              <a:gd name="connsiteX0" fmla="*/ 0 w 9516717"/>
              <a:gd name="connsiteY0" fmla="*/ 194373 h 194373"/>
              <a:gd name="connsiteX1" fmla="*/ 487017 w 9516717"/>
              <a:gd name="connsiteY1" fmla="*/ 189404 h 194373"/>
              <a:gd name="connsiteX2" fmla="*/ 561560 w 9516717"/>
              <a:gd name="connsiteY2" fmla="*/ 174495 h 194373"/>
              <a:gd name="connsiteX3" fmla="*/ 651013 w 9516717"/>
              <a:gd name="connsiteY3" fmla="*/ 169525 h 194373"/>
              <a:gd name="connsiteX4" fmla="*/ 1018760 w 9516717"/>
              <a:gd name="connsiteY4" fmla="*/ 159586 h 194373"/>
              <a:gd name="connsiteX5" fmla="*/ 1063487 w 9516717"/>
              <a:gd name="connsiteY5" fmla="*/ 164556 h 194373"/>
              <a:gd name="connsiteX6" fmla="*/ 1103243 w 9516717"/>
              <a:gd name="connsiteY6" fmla="*/ 169525 h 194373"/>
              <a:gd name="connsiteX7" fmla="*/ 1172817 w 9516717"/>
              <a:gd name="connsiteY7" fmla="*/ 174495 h 194373"/>
              <a:gd name="connsiteX8" fmla="*/ 1386508 w 9516717"/>
              <a:gd name="connsiteY8" fmla="*/ 169525 h 194373"/>
              <a:gd name="connsiteX9" fmla="*/ 1441174 w 9516717"/>
              <a:gd name="connsiteY9" fmla="*/ 164556 h 194373"/>
              <a:gd name="connsiteX10" fmla="*/ 1520687 w 9516717"/>
              <a:gd name="connsiteY10" fmla="*/ 159586 h 194373"/>
              <a:gd name="connsiteX11" fmla="*/ 1615108 w 9516717"/>
              <a:gd name="connsiteY11" fmla="*/ 149647 h 194373"/>
              <a:gd name="connsiteX12" fmla="*/ 2052430 w 9516717"/>
              <a:gd name="connsiteY12" fmla="*/ 134739 h 194373"/>
              <a:gd name="connsiteX13" fmla="*/ 2315817 w 9516717"/>
              <a:gd name="connsiteY13" fmla="*/ 124799 h 194373"/>
              <a:gd name="connsiteX14" fmla="*/ 2330726 w 9516717"/>
              <a:gd name="connsiteY14" fmla="*/ 119830 h 194373"/>
              <a:gd name="connsiteX15" fmla="*/ 2539447 w 9516717"/>
              <a:gd name="connsiteY15" fmla="*/ 99952 h 194373"/>
              <a:gd name="connsiteX16" fmla="*/ 2743200 w 9516717"/>
              <a:gd name="connsiteY16" fmla="*/ 90012 h 194373"/>
              <a:gd name="connsiteX17" fmla="*/ 2768047 w 9516717"/>
              <a:gd name="connsiteY17" fmla="*/ 85043 h 194373"/>
              <a:gd name="connsiteX18" fmla="*/ 2981739 w 9516717"/>
              <a:gd name="connsiteY18" fmla="*/ 75104 h 194373"/>
              <a:gd name="connsiteX19" fmla="*/ 3041374 w 9516717"/>
              <a:gd name="connsiteY19" fmla="*/ 65165 h 194373"/>
              <a:gd name="connsiteX20" fmla="*/ 3198622 w 9516717"/>
              <a:gd name="connsiteY20" fmla="*/ 60195 h 194373"/>
              <a:gd name="connsiteX21" fmla="*/ 3279913 w 9516717"/>
              <a:gd name="connsiteY21" fmla="*/ 50256 h 194373"/>
              <a:gd name="connsiteX22" fmla="*/ 3617482 w 9516717"/>
              <a:gd name="connsiteY22" fmla="*/ 21063 h 194373"/>
              <a:gd name="connsiteX23" fmla="*/ 4733922 w 9516717"/>
              <a:gd name="connsiteY23" fmla="*/ 28205 h 194373"/>
              <a:gd name="connsiteX24" fmla="*/ 6234599 w 9516717"/>
              <a:gd name="connsiteY24" fmla="*/ 38375 h 194373"/>
              <a:gd name="connsiteX25" fmla="*/ 7357984 w 9516717"/>
              <a:gd name="connsiteY25" fmla="*/ 139380 h 194373"/>
              <a:gd name="connsiteX26" fmla="*/ 8335277 w 9516717"/>
              <a:gd name="connsiteY26" fmla="*/ 121212 h 194373"/>
              <a:gd name="connsiteX27" fmla="*/ 8761277 w 9516717"/>
              <a:gd name="connsiteY27" fmla="*/ 4904 h 194373"/>
              <a:gd name="connsiteX28" fmla="*/ 9516717 w 9516717"/>
              <a:gd name="connsiteY28" fmla="*/ 10500 h 194373"/>
              <a:gd name="connsiteX0" fmla="*/ 0 w 9516717"/>
              <a:gd name="connsiteY0" fmla="*/ 194373 h 194373"/>
              <a:gd name="connsiteX1" fmla="*/ 487017 w 9516717"/>
              <a:gd name="connsiteY1" fmla="*/ 189404 h 194373"/>
              <a:gd name="connsiteX2" fmla="*/ 561560 w 9516717"/>
              <a:gd name="connsiteY2" fmla="*/ 174495 h 194373"/>
              <a:gd name="connsiteX3" fmla="*/ 651013 w 9516717"/>
              <a:gd name="connsiteY3" fmla="*/ 169525 h 194373"/>
              <a:gd name="connsiteX4" fmla="*/ 1018760 w 9516717"/>
              <a:gd name="connsiteY4" fmla="*/ 159586 h 194373"/>
              <a:gd name="connsiteX5" fmla="*/ 1063487 w 9516717"/>
              <a:gd name="connsiteY5" fmla="*/ 164556 h 194373"/>
              <a:gd name="connsiteX6" fmla="*/ 1103243 w 9516717"/>
              <a:gd name="connsiteY6" fmla="*/ 169525 h 194373"/>
              <a:gd name="connsiteX7" fmla="*/ 1172817 w 9516717"/>
              <a:gd name="connsiteY7" fmla="*/ 174495 h 194373"/>
              <a:gd name="connsiteX8" fmla="*/ 1386508 w 9516717"/>
              <a:gd name="connsiteY8" fmla="*/ 169525 h 194373"/>
              <a:gd name="connsiteX9" fmla="*/ 1441174 w 9516717"/>
              <a:gd name="connsiteY9" fmla="*/ 164556 h 194373"/>
              <a:gd name="connsiteX10" fmla="*/ 1520687 w 9516717"/>
              <a:gd name="connsiteY10" fmla="*/ 159586 h 194373"/>
              <a:gd name="connsiteX11" fmla="*/ 1615108 w 9516717"/>
              <a:gd name="connsiteY11" fmla="*/ 149647 h 194373"/>
              <a:gd name="connsiteX12" fmla="*/ 2052430 w 9516717"/>
              <a:gd name="connsiteY12" fmla="*/ 134739 h 194373"/>
              <a:gd name="connsiteX13" fmla="*/ 2315817 w 9516717"/>
              <a:gd name="connsiteY13" fmla="*/ 124799 h 194373"/>
              <a:gd name="connsiteX14" fmla="*/ 2330726 w 9516717"/>
              <a:gd name="connsiteY14" fmla="*/ 119830 h 194373"/>
              <a:gd name="connsiteX15" fmla="*/ 2539447 w 9516717"/>
              <a:gd name="connsiteY15" fmla="*/ 99952 h 194373"/>
              <a:gd name="connsiteX16" fmla="*/ 2743200 w 9516717"/>
              <a:gd name="connsiteY16" fmla="*/ 90012 h 194373"/>
              <a:gd name="connsiteX17" fmla="*/ 2768047 w 9516717"/>
              <a:gd name="connsiteY17" fmla="*/ 85043 h 194373"/>
              <a:gd name="connsiteX18" fmla="*/ 2981739 w 9516717"/>
              <a:gd name="connsiteY18" fmla="*/ 75104 h 194373"/>
              <a:gd name="connsiteX19" fmla="*/ 3041374 w 9516717"/>
              <a:gd name="connsiteY19" fmla="*/ 65165 h 194373"/>
              <a:gd name="connsiteX20" fmla="*/ 3198622 w 9516717"/>
              <a:gd name="connsiteY20" fmla="*/ 60195 h 194373"/>
              <a:gd name="connsiteX21" fmla="*/ 3279913 w 9516717"/>
              <a:gd name="connsiteY21" fmla="*/ 50256 h 194373"/>
              <a:gd name="connsiteX22" fmla="*/ 3617482 w 9516717"/>
              <a:gd name="connsiteY22" fmla="*/ 21063 h 194373"/>
              <a:gd name="connsiteX23" fmla="*/ 4733922 w 9516717"/>
              <a:gd name="connsiteY23" fmla="*/ 28205 h 194373"/>
              <a:gd name="connsiteX24" fmla="*/ 6234599 w 9516717"/>
              <a:gd name="connsiteY24" fmla="*/ 38375 h 194373"/>
              <a:gd name="connsiteX25" fmla="*/ 7357984 w 9516717"/>
              <a:gd name="connsiteY25" fmla="*/ 139380 h 194373"/>
              <a:gd name="connsiteX26" fmla="*/ 8289859 w 9516717"/>
              <a:gd name="connsiteY26" fmla="*/ 45517 h 194373"/>
              <a:gd name="connsiteX27" fmla="*/ 8761277 w 9516717"/>
              <a:gd name="connsiteY27" fmla="*/ 4904 h 194373"/>
              <a:gd name="connsiteX28" fmla="*/ 9516717 w 9516717"/>
              <a:gd name="connsiteY28" fmla="*/ 10500 h 194373"/>
              <a:gd name="connsiteX0" fmla="*/ 0 w 9516717"/>
              <a:gd name="connsiteY0" fmla="*/ 194373 h 194373"/>
              <a:gd name="connsiteX1" fmla="*/ 487017 w 9516717"/>
              <a:gd name="connsiteY1" fmla="*/ 189404 h 194373"/>
              <a:gd name="connsiteX2" fmla="*/ 561560 w 9516717"/>
              <a:gd name="connsiteY2" fmla="*/ 174495 h 194373"/>
              <a:gd name="connsiteX3" fmla="*/ 651013 w 9516717"/>
              <a:gd name="connsiteY3" fmla="*/ 169525 h 194373"/>
              <a:gd name="connsiteX4" fmla="*/ 1018760 w 9516717"/>
              <a:gd name="connsiteY4" fmla="*/ 159586 h 194373"/>
              <a:gd name="connsiteX5" fmla="*/ 1063487 w 9516717"/>
              <a:gd name="connsiteY5" fmla="*/ 164556 h 194373"/>
              <a:gd name="connsiteX6" fmla="*/ 1103243 w 9516717"/>
              <a:gd name="connsiteY6" fmla="*/ 169525 h 194373"/>
              <a:gd name="connsiteX7" fmla="*/ 1172817 w 9516717"/>
              <a:gd name="connsiteY7" fmla="*/ 174495 h 194373"/>
              <a:gd name="connsiteX8" fmla="*/ 1386508 w 9516717"/>
              <a:gd name="connsiteY8" fmla="*/ 169525 h 194373"/>
              <a:gd name="connsiteX9" fmla="*/ 1441174 w 9516717"/>
              <a:gd name="connsiteY9" fmla="*/ 164556 h 194373"/>
              <a:gd name="connsiteX10" fmla="*/ 1520687 w 9516717"/>
              <a:gd name="connsiteY10" fmla="*/ 159586 h 194373"/>
              <a:gd name="connsiteX11" fmla="*/ 1615108 w 9516717"/>
              <a:gd name="connsiteY11" fmla="*/ 149647 h 194373"/>
              <a:gd name="connsiteX12" fmla="*/ 2052430 w 9516717"/>
              <a:gd name="connsiteY12" fmla="*/ 134739 h 194373"/>
              <a:gd name="connsiteX13" fmla="*/ 2315817 w 9516717"/>
              <a:gd name="connsiteY13" fmla="*/ 124799 h 194373"/>
              <a:gd name="connsiteX14" fmla="*/ 2330726 w 9516717"/>
              <a:gd name="connsiteY14" fmla="*/ 119830 h 194373"/>
              <a:gd name="connsiteX15" fmla="*/ 2539447 w 9516717"/>
              <a:gd name="connsiteY15" fmla="*/ 99952 h 194373"/>
              <a:gd name="connsiteX16" fmla="*/ 2743200 w 9516717"/>
              <a:gd name="connsiteY16" fmla="*/ 90012 h 194373"/>
              <a:gd name="connsiteX17" fmla="*/ 2768047 w 9516717"/>
              <a:gd name="connsiteY17" fmla="*/ 85043 h 194373"/>
              <a:gd name="connsiteX18" fmla="*/ 2981739 w 9516717"/>
              <a:gd name="connsiteY18" fmla="*/ 75104 h 194373"/>
              <a:gd name="connsiteX19" fmla="*/ 3041374 w 9516717"/>
              <a:gd name="connsiteY19" fmla="*/ 65165 h 194373"/>
              <a:gd name="connsiteX20" fmla="*/ 3198622 w 9516717"/>
              <a:gd name="connsiteY20" fmla="*/ 60195 h 194373"/>
              <a:gd name="connsiteX21" fmla="*/ 3279913 w 9516717"/>
              <a:gd name="connsiteY21" fmla="*/ 50256 h 194373"/>
              <a:gd name="connsiteX22" fmla="*/ 3617482 w 9516717"/>
              <a:gd name="connsiteY22" fmla="*/ 21063 h 194373"/>
              <a:gd name="connsiteX23" fmla="*/ 4733922 w 9516717"/>
              <a:gd name="connsiteY23" fmla="*/ 28205 h 194373"/>
              <a:gd name="connsiteX24" fmla="*/ 6234599 w 9516717"/>
              <a:gd name="connsiteY24" fmla="*/ 38375 h 194373"/>
              <a:gd name="connsiteX25" fmla="*/ 7394318 w 9516717"/>
              <a:gd name="connsiteY25" fmla="*/ 27351 h 194373"/>
              <a:gd name="connsiteX26" fmla="*/ 8289859 w 9516717"/>
              <a:gd name="connsiteY26" fmla="*/ 45517 h 194373"/>
              <a:gd name="connsiteX27" fmla="*/ 8761277 w 9516717"/>
              <a:gd name="connsiteY27" fmla="*/ 4904 h 194373"/>
              <a:gd name="connsiteX28" fmla="*/ 9516717 w 9516717"/>
              <a:gd name="connsiteY28" fmla="*/ 10500 h 194373"/>
              <a:gd name="connsiteX0" fmla="*/ 0 w 9516717"/>
              <a:gd name="connsiteY0" fmla="*/ 191779 h 191779"/>
              <a:gd name="connsiteX1" fmla="*/ 487017 w 9516717"/>
              <a:gd name="connsiteY1" fmla="*/ 186810 h 191779"/>
              <a:gd name="connsiteX2" fmla="*/ 561560 w 9516717"/>
              <a:gd name="connsiteY2" fmla="*/ 171901 h 191779"/>
              <a:gd name="connsiteX3" fmla="*/ 651013 w 9516717"/>
              <a:gd name="connsiteY3" fmla="*/ 166931 h 191779"/>
              <a:gd name="connsiteX4" fmla="*/ 1018760 w 9516717"/>
              <a:gd name="connsiteY4" fmla="*/ 156992 h 191779"/>
              <a:gd name="connsiteX5" fmla="*/ 1063487 w 9516717"/>
              <a:gd name="connsiteY5" fmla="*/ 161962 h 191779"/>
              <a:gd name="connsiteX6" fmla="*/ 1103243 w 9516717"/>
              <a:gd name="connsiteY6" fmla="*/ 166931 h 191779"/>
              <a:gd name="connsiteX7" fmla="*/ 1172817 w 9516717"/>
              <a:gd name="connsiteY7" fmla="*/ 171901 h 191779"/>
              <a:gd name="connsiteX8" fmla="*/ 1386508 w 9516717"/>
              <a:gd name="connsiteY8" fmla="*/ 166931 h 191779"/>
              <a:gd name="connsiteX9" fmla="*/ 1441174 w 9516717"/>
              <a:gd name="connsiteY9" fmla="*/ 161962 h 191779"/>
              <a:gd name="connsiteX10" fmla="*/ 1520687 w 9516717"/>
              <a:gd name="connsiteY10" fmla="*/ 156992 h 191779"/>
              <a:gd name="connsiteX11" fmla="*/ 1615108 w 9516717"/>
              <a:gd name="connsiteY11" fmla="*/ 147053 h 191779"/>
              <a:gd name="connsiteX12" fmla="*/ 2052430 w 9516717"/>
              <a:gd name="connsiteY12" fmla="*/ 132145 h 191779"/>
              <a:gd name="connsiteX13" fmla="*/ 2315817 w 9516717"/>
              <a:gd name="connsiteY13" fmla="*/ 122205 h 191779"/>
              <a:gd name="connsiteX14" fmla="*/ 2330726 w 9516717"/>
              <a:gd name="connsiteY14" fmla="*/ 117236 h 191779"/>
              <a:gd name="connsiteX15" fmla="*/ 2539447 w 9516717"/>
              <a:gd name="connsiteY15" fmla="*/ 97358 h 191779"/>
              <a:gd name="connsiteX16" fmla="*/ 2743200 w 9516717"/>
              <a:gd name="connsiteY16" fmla="*/ 87418 h 191779"/>
              <a:gd name="connsiteX17" fmla="*/ 2768047 w 9516717"/>
              <a:gd name="connsiteY17" fmla="*/ 82449 h 191779"/>
              <a:gd name="connsiteX18" fmla="*/ 2981739 w 9516717"/>
              <a:gd name="connsiteY18" fmla="*/ 72510 h 191779"/>
              <a:gd name="connsiteX19" fmla="*/ 3041374 w 9516717"/>
              <a:gd name="connsiteY19" fmla="*/ 62571 h 191779"/>
              <a:gd name="connsiteX20" fmla="*/ 3198622 w 9516717"/>
              <a:gd name="connsiteY20" fmla="*/ 57601 h 191779"/>
              <a:gd name="connsiteX21" fmla="*/ 3279913 w 9516717"/>
              <a:gd name="connsiteY21" fmla="*/ 47662 h 191779"/>
              <a:gd name="connsiteX22" fmla="*/ 3617482 w 9516717"/>
              <a:gd name="connsiteY22" fmla="*/ 18469 h 191779"/>
              <a:gd name="connsiteX23" fmla="*/ 4733922 w 9516717"/>
              <a:gd name="connsiteY23" fmla="*/ 25611 h 191779"/>
              <a:gd name="connsiteX24" fmla="*/ 6234599 w 9516717"/>
              <a:gd name="connsiteY24" fmla="*/ 35781 h 191779"/>
              <a:gd name="connsiteX25" fmla="*/ 7394318 w 9516717"/>
              <a:gd name="connsiteY25" fmla="*/ 24757 h 191779"/>
              <a:gd name="connsiteX26" fmla="*/ 8289859 w 9516717"/>
              <a:gd name="connsiteY26" fmla="*/ 42923 h 191779"/>
              <a:gd name="connsiteX27" fmla="*/ 8761277 w 9516717"/>
              <a:gd name="connsiteY27" fmla="*/ 2310 h 191779"/>
              <a:gd name="connsiteX28" fmla="*/ 9339590 w 9516717"/>
              <a:gd name="connsiteY28" fmla="*/ 5338 h 191779"/>
              <a:gd name="connsiteX29" fmla="*/ 9516717 w 9516717"/>
              <a:gd name="connsiteY29" fmla="*/ 7906 h 191779"/>
              <a:gd name="connsiteX0" fmla="*/ 0 w 10570396"/>
              <a:gd name="connsiteY0" fmla="*/ 191779 h 191779"/>
              <a:gd name="connsiteX1" fmla="*/ 487017 w 10570396"/>
              <a:gd name="connsiteY1" fmla="*/ 186810 h 191779"/>
              <a:gd name="connsiteX2" fmla="*/ 561560 w 10570396"/>
              <a:gd name="connsiteY2" fmla="*/ 171901 h 191779"/>
              <a:gd name="connsiteX3" fmla="*/ 651013 w 10570396"/>
              <a:gd name="connsiteY3" fmla="*/ 166931 h 191779"/>
              <a:gd name="connsiteX4" fmla="*/ 1018760 w 10570396"/>
              <a:gd name="connsiteY4" fmla="*/ 156992 h 191779"/>
              <a:gd name="connsiteX5" fmla="*/ 1063487 w 10570396"/>
              <a:gd name="connsiteY5" fmla="*/ 161962 h 191779"/>
              <a:gd name="connsiteX6" fmla="*/ 1103243 w 10570396"/>
              <a:gd name="connsiteY6" fmla="*/ 166931 h 191779"/>
              <a:gd name="connsiteX7" fmla="*/ 1172817 w 10570396"/>
              <a:gd name="connsiteY7" fmla="*/ 171901 h 191779"/>
              <a:gd name="connsiteX8" fmla="*/ 1386508 w 10570396"/>
              <a:gd name="connsiteY8" fmla="*/ 166931 h 191779"/>
              <a:gd name="connsiteX9" fmla="*/ 1441174 w 10570396"/>
              <a:gd name="connsiteY9" fmla="*/ 161962 h 191779"/>
              <a:gd name="connsiteX10" fmla="*/ 1520687 w 10570396"/>
              <a:gd name="connsiteY10" fmla="*/ 156992 h 191779"/>
              <a:gd name="connsiteX11" fmla="*/ 1615108 w 10570396"/>
              <a:gd name="connsiteY11" fmla="*/ 147053 h 191779"/>
              <a:gd name="connsiteX12" fmla="*/ 2052430 w 10570396"/>
              <a:gd name="connsiteY12" fmla="*/ 132145 h 191779"/>
              <a:gd name="connsiteX13" fmla="*/ 2315817 w 10570396"/>
              <a:gd name="connsiteY13" fmla="*/ 122205 h 191779"/>
              <a:gd name="connsiteX14" fmla="*/ 2330726 w 10570396"/>
              <a:gd name="connsiteY14" fmla="*/ 117236 h 191779"/>
              <a:gd name="connsiteX15" fmla="*/ 2539447 w 10570396"/>
              <a:gd name="connsiteY15" fmla="*/ 97358 h 191779"/>
              <a:gd name="connsiteX16" fmla="*/ 2743200 w 10570396"/>
              <a:gd name="connsiteY16" fmla="*/ 87418 h 191779"/>
              <a:gd name="connsiteX17" fmla="*/ 2768047 w 10570396"/>
              <a:gd name="connsiteY17" fmla="*/ 82449 h 191779"/>
              <a:gd name="connsiteX18" fmla="*/ 2981739 w 10570396"/>
              <a:gd name="connsiteY18" fmla="*/ 72510 h 191779"/>
              <a:gd name="connsiteX19" fmla="*/ 3041374 w 10570396"/>
              <a:gd name="connsiteY19" fmla="*/ 62571 h 191779"/>
              <a:gd name="connsiteX20" fmla="*/ 3198622 w 10570396"/>
              <a:gd name="connsiteY20" fmla="*/ 57601 h 191779"/>
              <a:gd name="connsiteX21" fmla="*/ 3279913 w 10570396"/>
              <a:gd name="connsiteY21" fmla="*/ 47662 h 191779"/>
              <a:gd name="connsiteX22" fmla="*/ 3617482 w 10570396"/>
              <a:gd name="connsiteY22" fmla="*/ 18469 h 191779"/>
              <a:gd name="connsiteX23" fmla="*/ 4733922 w 10570396"/>
              <a:gd name="connsiteY23" fmla="*/ 25611 h 191779"/>
              <a:gd name="connsiteX24" fmla="*/ 6234599 w 10570396"/>
              <a:gd name="connsiteY24" fmla="*/ 35781 h 191779"/>
              <a:gd name="connsiteX25" fmla="*/ 7394318 w 10570396"/>
              <a:gd name="connsiteY25" fmla="*/ 24757 h 191779"/>
              <a:gd name="connsiteX26" fmla="*/ 8289859 w 10570396"/>
              <a:gd name="connsiteY26" fmla="*/ 42923 h 191779"/>
              <a:gd name="connsiteX27" fmla="*/ 8761277 w 10570396"/>
              <a:gd name="connsiteY27" fmla="*/ 2310 h 191779"/>
              <a:gd name="connsiteX28" fmla="*/ 9339590 w 10570396"/>
              <a:gd name="connsiteY28" fmla="*/ 5338 h 191779"/>
              <a:gd name="connsiteX29" fmla="*/ 10570396 w 10570396"/>
              <a:gd name="connsiteY29" fmla="*/ 56351 h 191779"/>
              <a:gd name="connsiteX0" fmla="*/ 0 w 10570396"/>
              <a:gd name="connsiteY0" fmla="*/ 191779 h 191779"/>
              <a:gd name="connsiteX1" fmla="*/ 487017 w 10570396"/>
              <a:gd name="connsiteY1" fmla="*/ 186810 h 191779"/>
              <a:gd name="connsiteX2" fmla="*/ 561560 w 10570396"/>
              <a:gd name="connsiteY2" fmla="*/ 171901 h 191779"/>
              <a:gd name="connsiteX3" fmla="*/ 651013 w 10570396"/>
              <a:gd name="connsiteY3" fmla="*/ 166931 h 191779"/>
              <a:gd name="connsiteX4" fmla="*/ 1018760 w 10570396"/>
              <a:gd name="connsiteY4" fmla="*/ 156992 h 191779"/>
              <a:gd name="connsiteX5" fmla="*/ 1063487 w 10570396"/>
              <a:gd name="connsiteY5" fmla="*/ 161962 h 191779"/>
              <a:gd name="connsiteX6" fmla="*/ 1103243 w 10570396"/>
              <a:gd name="connsiteY6" fmla="*/ 166931 h 191779"/>
              <a:gd name="connsiteX7" fmla="*/ 1172817 w 10570396"/>
              <a:gd name="connsiteY7" fmla="*/ 171901 h 191779"/>
              <a:gd name="connsiteX8" fmla="*/ 1386508 w 10570396"/>
              <a:gd name="connsiteY8" fmla="*/ 166931 h 191779"/>
              <a:gd name="connsiteX9" fmla="*/ 1441174 w 10570396"/>
              <a:gd name="connsiteY9" fmla="*/ 161962 h 191779"/>
              <a:gd name="connsiteX10" fmla="*/ 1520687 w 10570396"/>
              <a:gd name="connsiteY10" fmla="*/ 156992 h 191779"/>
              <a:gd name="connsiteX11" fmla="*/ 1615108 w 10570396"/>
              <a:gd name="connsiteY11" fmla="*/ 147053 h 191779"/>
              <a:gd name="connsiteX12" fmla="*/ 2052430 w 10570396"/>
              <a:gd name="connsiteY12" fmla="*/ 132145 h 191779"/>
              <a:gd name="connsiteX13" fmla="*/ 2315817 w 10570396"/>
              <a:gd name="connsiteY13" fmla="*/ 122205 h 191779"/>
              <a:gd name="connsiteX14" fmla="*/ 2330726 w 10570396"/>
              <a:gd name="connsiteY14" fmla="*/ 117236 h 191779"/>
              <a:gd name="connsiteX15" fmla="*/ 2539447 w 10570396"/>
              <a:gd name="connsiteY15" fmla="*/ 97358 h 191779"/>
              <a:gd name="connsiteX16" fmla="*/ 2743200 w 10570396"/>
              <a:gd name="connsiteY16" fmla="*/ 87418 h 191779"/>
              <a:gd name="connsiteX17" fmla="*/ 2768047 w 10570396"/>
              <a:gd name="connsiteY17" fmla="*/ 82449 h 191779"/>
              <a:gd name="connsiteX18" fmla="*/ 2981739 w 10570396"/>
              <a:gd name="connsiteY18" fmla="*/ 72510 h 191779"/>
              <a:gd name="connsiteX19" fmla="*/ 3041374 w 10570396"/>
              <a:gd name="connsiteY19" fmla="*/ 62571 h 191779"/>
              <a:gd name="connsiteX20" fmla="*/ 3198622 w 10570396"/>
              <a:gd name="connsiteY20" fmla="*/ 57601 h 191779"/>
              <a:gd name="connsiteX21" fmla="*/ 3279913 w 10570396"/>
              <a:gd name="connsiteY21" fmla="*/ 47662 h 191779"/>
              <a:gd name="connsiteX22" fmla="*/ 3617482 w 10570396"/>
              <a:gd name="connsiteY22" fmla="*/ 18469 h 191779"/>
              <a:gd name="connsiteX23" fmla="*/ 4733922 w 10570396"/>
              <a:gd name="connsiteY23" fmla="*/ 25611 h 191779"/>
              <a:gd name="connsiteX24" fmla="*/ 6234599 w 10570396"/>
              <a:gd name="connsiteY24" fmla="*/ 35781 h 191779"/>
              <a:gd name="connsiteX25" fmla="*/ 7394318 w 10570396"/>
              <a:gd name="connsiteY25" fmla="*/ 24757 h 191779"/>
              <a:gd name="connsiteX26" fmla="*/ 8289859 w 10570396"/>
              <a:gd name="connsiteY26" fmla="*/ 42923 h 191779"/>
              <a:gd name="connsiteX27" fmla="*/ 8761277 w 10570396"/>
              <a:gd name="connsiteY27" fmla="*/ 2310 h 191779"/>
              <a:gd name="connsiteX28" fmla="*/ 9339590 w 10570396"/>
              <a:gd name="connsiteY28" fmla="*/ 5338 h 191779"/>
              <a:gd name="connsiteX29" fmla="*/ 9851290 w 10570396"/>
              <a:gd name="connsiteY29" fmla="*/ 23505 h 191779"/>
              <a:gd name="connsiteX30" fmla="*/ 10570396 w 10570396"/>
              <a:gd name="connsiteY30" fmla="*/ 56351 h 191779"/>
              <a:gd name="connsiteX0" fmla="*/ 0 w 10570396"/>
              <a:gd name="connsiteY0" fmla="*/ 191779 h 191779"/>
              <a:gd name="connsiteX1" fmla="*/ 487017 w 10570396"/>
              <a:gd name="connsiteY1" fmla="*/ 186810 h 191779"/>
              <a:gd name="connsiteX2" fmla="*/ 561560 w 10570396"/>
              <a:gd name="connsiteY2" fmla="*/ 171901 h 191779"/>
              <a:gd name="connsiteX3" fmla="*/ 651013 w 10570396"/>
              <a:gd name="connsiteY3" fmla="*/ 166931 h 191779"/>
              <a:gd name="connsiteX4" fmla="*/ 1018760 w 10570396"/>
              <a:gd name="connsiteY4" fmla="*/ 156992 h 191779"/>
              <a:gd name="connsiteX5" fmla="*/ 1063487 w 10570396"/>
              <a:gd name="connsiteY5" fmla="*/ 161962 h 191779"/>
              <a:gd name="connsiteX6" fmla="*/ 1103243 w 10570396"/>
              <a:gd name="connsiteY6" fmla="*/ 166931 h 191779"/>
              <a:gd name="connsiteX7" fmla="*/ 1172817 w 10570396"/>
              <a:gd name="connsiteY7" fmla="*/ 171901 h 191779"/>
              <a:gd name="connsiteX8" fmla="*/ 1386508 w 10570396"/>
              <a:gd name="connsiteY8" fmla="*/ 166931 h 191779"/>
              <a:gd name="connsiteX9" fmla="*/ 1441174 w 10570396"/>
              <a:gd name="connsiteY9" fmla="*/ 161962 h 191779"/>
              <a:gd name="connsiteX10" fmla="*/ 1520687 w 10570396"/>
              <a:gd name="connsiteY10" fmla="*/ 156992 h 191779"/>
              <a:gd name="connsiteX11" fmla="*/ 1615108 w 10570396"/>
              <a:gd name="connsiteY11" fmla="*/ 147053 h 191779"/>
              <a:gd name="connsiteX12" fmla="*/ 2052430 w 10570396"/>
              <a:gd name="connsiteY12" fmla="*/ 132145 h 191779"/>
              <a:gd name="connsiteX13" fmla="*/ 2315817 w 10570396"/>
              <a:gd name="connsiteY13" fmla="*/ 122205 h 191779"/>
              <a:gd name="connsiteX14" fmla="*/ 2330726 w 10570396"/>
              <a:gd name="connsiteY14" fmla="*/ 117236 h 191779"/>
              <a:gd name="connsiteX15" fmla="*/ 2539447 w 10570396"/>
              <a:gd name="connsiteY15" fmla="*/ 97358 h 191779"/>
              <a:gd name="connsiteX16" fmla="*/ 2743200 w 10570396"/>
              <a:gd name="connsiteY16" fmla="*/ 87418 h 191779"/>
              <a:gd name="connsiteX17" fmla="*/ 2768047 w 10570396"/>
              <a:gd name="connsiteY17" fmla="*/ 82449 h 191779"/>
              <a:gd name="connsiteX18" fmla="*/ 2981739 w 10570396"/>
              <a:gd name="connsiteY18" fmla="*/ 72510 h 191779"/>
              <a:gd name="connsiteX19" fmla="*/ 3041374 w 10570396"/>
              <a:gd name="connsiteY19" fmla="*/ 62571 h 191779"/>
              <a:gd name="connsiteX20" fmla="*/ 3198622 w 10570396"/>
              <a:gd name="connsiteY20" fmla="*/ 57601 h 191779"/>
              <a:gd name="connsiteX21" fmla="*/ 3279913 w 10570396"/>
              <a:gd name="connsiteY21" fmla="*/ 47662 h 191779"/>
              <a:gd name="connsiteX22" fmla="*/ 3617482 w 10570396"/>
              <a:gd name="connsiteY22" fmla="*/ 18469 h 191779"/>
              <a:gd name="connsiteX23" fmla="*/ 4733922 w 10570396"/>
              <a:gd name="connsiteY23" fmla="*/ 25611 h 191779"/>
              <a:gd name="connsiteX24" fmla="*/ 6234599 w 10570396"/>
              <a:gd name="connsiteY24" fmla="*/ 35781 h 191779"/>
              <a:gd name="connsiteX25" fmla="*/ 7394318 w 10570396"/>
              <a:gd name="connsiteY25" fmla="*/ 24757 h 191779"/>
              <a:gd name="connsiteX26" fmla="*/ 8289859 w 10570396"/>
              <a:gd name="connsiteY26" fmla="*/ 42923 h 191779"/>
              <a:gd name="connsiteX27" fmla="*/ 8761277 w 10570396"/>
              <a:gd name="connsiteY27" fmla="*/ 2310 h 191779"/>
              <a:gd name="connsiteX28" fmla="*/ 9339590 w 10570396"/>
              <a:gd name="connsiteY28" fmla="*/ 5338 h 191779"/>
              <a:gd name="connsiteX29" fmla="*/ 9854318 w 10570396"/>
              <a:gd name="connsiteY29" fmla="*/ 150674 h 191779"/>
              <a:gd name="connsiteX30" fmla="*/ 10570396 w 10570396"/>
              <a:gd name="connsiteY30" fmla="*/ 56351 h 191779"/>
              <a:gd name="connsiteX0" fmla="*/ 0 w 10570396"/>
              <a:gd name="connsiteY0" fmla="*/ 191779 h 191779"/>
              <a:gd name="connsiteX1" fmla="*/ 487017 w 10570396"/>
              <a:gd name="connsiteY1" fmla="*/ 186810 h 191779"/>
              <a:gd name="connsiteX2" fmla="*/ 561560 w 10570396"/>
              <a:gd name="connsiteY2" fmla="*/ 171901 h 191779"/>
              <a:gd name="connsiteX3" fmla="*/ 651013 w 10570396"/>
              <a:gd name="connsiteY3" fmla="*/ 166931 h 191779"/>
              <a:gd name="connsiteX4" fmla="*/ 1018760 w 10570396"/>
              <a:gd name="connsiteY4" fmla="*/ 156992 h 191779"/>
              <a:gd name="connsiteX5" fmla="*/ 1063487 w 10570396"/>
              <a:gd name="connsiteY5" fmla="*/ 161962 h 191779"/>
              <a:gd name="connsiteX6" fmla="*/ 1103243 w 10570396"/>
              <a:gd name="connsiteY6" fmla="*/ 166931 h 191779"/>
              <a:gd name="connsiteX7" fmla="*/ 1172817 w 10570396"/>
              <a:gd name="connsiteY7" fmla="*/ 171901 h 191779"/>
              <a:gd name="connsiteX8" fmla="*/ 1386508 w 10570396"/>
              <a:gd name="connsiteY8" fmla="*/ 166931 h 191779"/>
              <a:gd name="connsiteX9" fmla="*/ 1441174 w 10570396"/>
              <a:gd name="connsiteY9" fmla="*/ 161962 h 191779"/>
              <a:gd name="connsiteX10" fmla="*/ 1520687 w 10570396"/>
              <a:gd name="connsiteY10" fmla="*/ 156992 h 191779"/>
              <a:gd name="connsiteX11" fmla="*/ 1615108 w 10570396"/>
              <a:gd name="connsiteY11" fmla="*/ 147053 h 191779"/>
              <a:gd name="connsiteX12" fmla="*/ 2052430 w 10570396"/>
              <a:gd name="connsiteY12" fmla="*/ 132145 h 191779"/>
              <a:gd name="connsiteX13" fmla="*/ 2315817 w 10570396"/>
              <a:gd name="connsiteY13" fmla="*/ 122205 h 191779"/>
              <a:gd name="connsiteX14" fmla="*/ 2330726 w 10570396"/>
              <a:gd name="connsiteY14" fmla="*/ 117236 h 191779"/>
              <a:gd name="connsiteX15" fmla="*/ 2539447 w 10570396"/>
              <a:gd name="connsiteY15" fmla="*/ 97358 h 191779"/>
              <a:gd name="connsiteX16" fmla="*/ 2743200 w 10570396"/>
              <a:gd name="connsiteY16" fmla="*/ 87418 h 191779"/>
              <a:gd name="connsiteX17" fmla="*/ 2768047 w 10570396"/>
              <a:gd name="connsiteY17" fmla="*/ 82449 h 191779"/>
              <a:gd name="connsiteX18" fmla="*/ 2981739 w 10570396"/>
              <a:gd name="connsiteY18" fmla="*/ 72510 h 191779"/>
              <a:gd name="connsiteX19" fmla="*/ 3041374 w 10570396"/>
              <a:gd name="connsiteY19" fmla="*/ 62571 h 191779"/>
              <a:gd name="connsiteX20" fmla="*/ 3198622 w 10570396"/>
              <a:gd name="connsiteY20" fmla="*/ 57601 h 191779"/>
              <a:gd name="connsiteX21" fmla="*/ 3279913 w 10570396"/>
              <a:gd name="connsiteY21" fmla="*/ 47662 h 191779"/>
              <a:gd name="connsiteX22" fmla="*/ 3617482 w 10570396"/>
              <a:gd name="connsiteY22" fmla="*/ 18469 h 191779"/>
              <a:gd name="connsiteX23" fmla="*/ 4733922 w 10570396"/>
              <a:gd name="connsiteY23" fmla="*/ 25611 h 191779"/>
              <a:gd name="connsiteX24" fmla="*/ 6234599 w 10570396"/>
              <a:gd name="connsiteY24" fmla="*/ 35781 h 191779"/>
              <a:gd name="connsiteX25" fmla="*/ 7394318 w 10570396"/>
              <a:gd name="connsiteY25" fmla="*/ 24757 h 191779"/>
              <a:gd name="connsiteX26" fmla="*/ 8289859 w 10570396"/>
              <a:gd name="connsiteY26" fmla="*/ 42923 h 191779"/>
              <a:gd name="connsiteX27" fmla="*/ 8761277 w 10570396"/>
              <a:gd name="connsiteY27" fmla="*/ 2310 h 191779"/>
              <a:gd name="connsiteX28" fmla="*/ 9339590 w 10570396"/>
              <a:gd name="connsiteY28" fmla="*/ 5338 h 191779"/>
              <a:gd name="connsiteX29" fmla="*/ 9854318 w 10570396"/>
              <a:gd name="connsiteY29" fmla="*/ 150674 h 191779"/>
              <a:gd name="connsiteX30" fmla="*/ 10570396 w 10570396"/>
              <a:gd name="connsiteY30" fmla="*/ 56351 h 191779"/>
              <a:gd name="connsiteX0" fmla="*/ 0 w 10570396"/>
              <a:gd name="connsiteY0" fmla="*/ 191779 h 191779"/>
              <a:gd name="connsiteX1" fmla="*/ 487017 w 10570396"/>
              <a:gd name="connsiteY1" fmla="*/ 186810 h 191779"/>
              <a:gd name="connsiteX2" fmla="*/ 561560 w 10570396"/>
              <a:gd name="connsiteY2" fmla="*/ 171901 h 191779"/>
              <a:gd name="connsiteX3" fmla="*/ 651013 w 10570396"/>
              <a:gd name="connsiteY3" fmla="*/ 166931 h 191779"/>
              <a:gd name="connsiteX4" fmla="*/ 1018760 w 10570396"/>
              <a:gd name="connsiteY4" fmla="*/ 156992 h 191779"/>
              <a:gd name="connsiteX5" fmla="*/ 1063487 w 10570396"/>
              <a:gd name="connsiteY5" fmla="*/ 161962 h 191779"/>
              <a:gd name="connsiteX6" fmla="*/ 1103243 w 10570396"/>
              <a:gd name="connsiteY6" fmla="*/ 166931 h 191779"/>
              <a:gd name="connsiteX7" fmla="*/ 1172817 w 10570396"/>
              <a:gd name="connsiteY7" fmla="*/ 171901 h 191779"/>
              <a:gd name="connsiteX8" fmla="*/ 1386508 w 10570396"/>
              <a:gd name="connsiteY8" fmla="*/ 166931 h 191779"/>
              <a:gd name="connsiteX9" fmla="*/ 1441174 w 10570396"/>
              <a:gd name="connsiteY9" fmla="*/ 161962 h 191779"/>
              <a:gd name="connsiteX10" fmla="*/ 1520687 w 10570396"/>
              <a:gd name="connsiteY10" fmla="*/ 156992 h 191779"/>
              <a:gd name="connsiteX11" fmla="*/ 1615108 w 10570396"/>
              <a:gd name="connsiteY11" fmla="*/ 147053 h 191779"/>
              <a:gd name="connsiteX12" fmla="*/ 2052430 w 10570396"/>
              <a:gd name="connsiteY12" fmla="*/ 132145 h 191779"/>
              <a:gd name="connsiteX13" fmla="*/ 2315817 w 10570396"/>
              <a:gd name="connsiteY13" fmla="*/ 122205 h 191779"/>
              <a:gd name="connsiteX14" fmla="*/ 2330726 w 10570396"/>
              <a:gd name="connsiteY14" fmla="*/ 117236 h 191779"/>
              <a:gd name="connsiteX15" fmla="*/ 2539447 w 10570396"/>
              <a:gd name="connsiteY15" fmla="*/ 97358 h 191779"/>
              <a:gd name="connsiteX16" fmla="*/ 2743200 w 10570396"/>
              <a:gd name="connsiteY16" fmla="*/ 87418 h 191779"/>
              <a:gd name="connsiteX17" fmla="*/ 2768047 w 10570396"/>
              <a:gd name="connsiteY17" fmla="*/ 82449 h 191779"/>
              <a:gd name="connsiteX18" fmla="*/ 2981739 w 10570396"/>
              <a:gd name="connsiteY18" fmla="*/ 72510 h 191779"/>
              <a:gd name="connsiteX19" fmla="*/ 3041374 w 10570396"/>
              <a:gd name="connsiteY19" fmla="*/ 62571 h 191779"/>
              <a:gd name="connsiteX20" fmla="*/ 3198622 w 10570396"/>
              <a:gd name="connsiteY20" fmla="*/ 57601 h 191779"/>
              <a:gd name="connsiteX21" fmla="*/ 3279913 w 10570396"/>
              <a:gd name="connsiteY21" fmla="*/ 47662 h 191779"/>
              <a:gd name="connsiteX22" fmla="*/ 3617482 w 10570396"/>
              <a:gd name="connsiteY22" fmla="*/ 18469 h 191779"/>
              <a:gd name="connsiteX23" fmla="*/ 4733922 w 10570396"/>
              <a:gd name="connsiteY23" fmla="*/ 25611 h 191779"/>
              <a:gd name="connsiteX24" fmla="*/ 6234599 w 10570396"/>
              <a:gd name="connsiteY24" fmla="*/ 35781 h 191779"/>
              <a:gd name="connsiteX25" fmla="*/ 7394318 w 10570396"/>
              <a:gd name="connsiteY25" fmla="*/ 24757 h 191779"/>
              <a:gd name="connsiteX26" fmla="*/ 8289859 w 10570396"/>
              <a:gd name="connsiteY26" fmla="*/ 42923 h 191779"/>
              <a:gd name="connsiteX27" fmla="*/ 8761277 w 10570396"/>
              <a:gd name="connsiteY27" fmla="*/ 2310 h 191779"/>
              <a:gd name="connsiteX28" fmla="*/ 9339590 w 10570396"/>
              <a:gd name="connsiteY28" fmla="*/ 5338 h 191779"/>
              <a:gd name="connsiteX29" fmla="*/ 9854318 w 10570396"/>
              <a:gd name="connsiteY29" fmla="*/ 150674 h 191779"/>
              <a:gd name="connsiteX30" fmla="*/ 10190405 w 10570396"/>
              <a:gd name="connsiteY30" fmla="*/ 114340 h 191779"/>
              <a:gd name="connsiteX31" fmla="*/ 10570396 w 10570396"/>
              <a:gd name="connsiteY31" fmla="*/ 56351 h 191779"/>
              <a:gd name="connsiteX0" fmla="*/ 0 w 10570396"/>
              <a:gd name="connsiteY0" fmla="*/ 191779 h 191779"/>
              <a:gd name="connsiteX1" fmla="*/ 487017 w 10570396"/>
              <a:gd name="connsiteY1" fmla="*/ 186810 h 191779"/>
              <a:gd name="connsiteX2" fmla="*/ 561560 w 10570396"/>
              <a:gd name="connsiteY2" fmla="*/ 171901 h 191779"/>
              <a:gd name="connsiteX3" fmla="*/ 651013 w 10570396"/>
              <a:gd name="connsiteY3" fmla="*/ 166931 h 191779"/>
              <a:gd name="connsiteX4" fmla="*/ 1018760 w 10570396"/>
              <a:gd name="connsiteY4" fmla="*/ 156992 h 191779"/>
              <a:gd name="connsiteX5" fmla="*/ 1063487 w 10570396"/>
              <a:gd name="connsiteY5" fmla="*/ 161962 h 191779"/>
              <a:gd name="connsiteX6" fmla="*/ 1103243 w 10570396"/>
              <a:gd name="connsiteY6" fmla="*/ 166931 h 191779"/>
              <a:gd name="connsiteX7" fmla="*/ 1172817 w 10570396"/>
              <a:gd name="connsiteY7" fmla="*/ 171901 h 191779"/>
              <a:gd name="connsiteX8" fmla="*/ 1386508 w 10570396"/>
              <a:gd name="connsiteY8" fmla="*/ 166931 h 191779"/>
              <a:gd name="connsiteX9" fmla="*/ 1441174 w 10570396"/>
              <a:gd name="connsiteY9" fmla="*/ 161962 h 191779"/>
              <a:gd name="connsiteX10" fmla="*/ 1520687 w 10570396"/>
              <a:gd name="connsiteY10" fmla="*/ 156992 h 191779"/>
              <a:gd name="connsiteX11" fmla="*/ 1615108 w 10570396"/>
              <a:gd name="connsiteY11" fmla="*/ 147053 h 191779"/>
              <a:gd name="connsiteX12" fmla="*/ 2052430 w 10570396"/>
              <a:gd name="connsiteY12" fmla="*/ 132145 h 191779"/>
              <a:gd name="connsiteX13" fmla="*/ 2315817 w 10570396"/>
              <a:gd name="connsiteY13" fmla="*/ 122205 h 191779"/>
              <a:gd name="connsiteX14" fmla="*/ 2330726 w 10570396"/>
              <a:gd name="connsiteY14" fmla="*/ 117236 h 191779"/>
              <a:gd name="connsiteX15" fmla="*/ 2539447 w 10570396"/>
              <a:gd name="connsiteY15" fmla="*/ 97358 h 191779"/>
              <a:gd name="connsiteX16" fmla="*/ 2743200 w 10570396"/>
              <a:gd name="connsiteY16" fmla="*/ 87418 h 191779"/>
              <a:gd name="connsiteX17" fmla="*/ 2768047 w 10570396"/>
              <a:gd name="connsiteY17" fmla="*/ 82449 h 191779"/>
              <a:gd name="connsiteX18" fmla="*/ 2981739 w 10570396"/>
              <a:gd name="connsiteY18" fmla="*/ 72510 h 191779"/>
              <a:gd name="connsiteX19" fmla="*/ 3041374 w 10570396"/>
              <a:gd name="connsiteY19" fmla="*/ 62571 h 191779"/>
              <a:gd name="connsiteX20" fmla="*/ 3198622 w 10570396"/>
              <a:gd name="connsiteY20" fmla="*/ 57601 h 191779"/>
              <a:gd name="connsiteX21" fmla="*/ 3279913 w 10570396"/>
              <a:gd name="connsiteY21" fmla="*/ 47662 h 191779"/>
              <a:gd name="connsiteX22" fmla="*/ 3617482 w 10570396"/>
              <a:gd name="connsiteY22" fmla="*/ 18469 h 191779"/>
              <a:gd name="connsiteX23" fmla="*/ 4733922 w 10570396"/>
              <a:gd name="connsiteY23" fmla="*/ 25611 h 191779"/>
              <a:gd name="connsiteX24" fmla="*/ 6234599 w 10570396"/>
              <a:gd name="connsiteY24" fmla="*/ 35781 h 191779"/>
              <a:gd name="connsiteX25" fmla="*/ 7394318 w 10570396"/>
              <a:gd name="connsiteY25" fmla="*/ 24757 h 191779"/>
              <a:gd name="connsiteX26" fmla="*/ 8289859 w 10570396"/>
              <a:gd name="connsiteY26" fmla="*/ 42923 h 191779"/>
              <a:gd name="connsiteX27" fmla="*/ 8761277 w 10570396"/>
              <a:gd name="connsiteY27" fmla="*/ 2310 h 191779"/>
              <a:gd name="connsiteX28" fmla="*/ 9339590 w 10570396"/>
              <a:gd name="connsiteY28" fmla="*/ 5338 h 191779"/>
              <a:gd name="connsiteX29" fmla="*/ 9854318 w 10570396"/>
              <a:gd name="connsiteY29" fmla="*/ 150674 h 191779"/>
              <a:gd name="connsiteX30" fmla="*/ 10181322 w 10570396"/>
              <a:gd name="connsiteY30" fmla="*/ 59839 h 191779"/>
              <a:gd name="connsiteX31" fmla="*/ 10570396 w 10570396"/>
              <a:gd name="connsiteY31" fmla="*/ 56351 h 191779"/>
              <a:gd name="connsiteX0" fmla="*/ 0 w 10570396"/>
              <a:gd name="connsiteY0" fmla="*/ 191779 h 191779"/>
              <a:gd name="connsiteX1" fmla="*/ 487017 w 10570396"/>
              <a:gd name="connsiteY1" fmla="*/ 186810 h 191779"/>
              <a:gd name="connsiteX2" fmla="*/ 561560 w 10570396"/>
              <a:gd name="connsiteY2" fmla="*/ 171901 h 191779"/>
              <a:gd name="connsiteX3" fmla="*/ 651013 w 10570396"/>
              <a:gd name="connsiteY3" fmla="*/ 166931 h 191779"/>
              <a:gd name="connsiteX4" fmla="*/ 1018760 w 10570396"/>
              <a:gd name="connsiteY4" fmla="*/ 156992 h 191779"/>
              <a:gd name="connsiteX5" fmla="*/ 1063487 w 10570396"/>
              <a:gd name="connsiteY5" fmla="*/ 161962 h 191779"/>
              <a:gd name="connsiteX6" fmla="*/ 1103243 w 10570396"/>
              <a:gd name="connsiteY6" fmla="*/ 166931 h 191779"/>
              <a:gd name="connsiteX7" fmla="*/ 1172817 w 10570396"/>
              <a:gd name="connsiteY7" fmla="*/ 171901 h 191779"/>
              <a:gd name="connsiteX8" fmla="*/ 1386508 w 10570396"/>
              <a:gd name="connsiteY8" fmla="*/ 166931 h 191779"/>
              <a:gd name="connsiteX9" fmla="*/ 1441174 w 10570396"/>
              <a:gd name="connsiteY9" fmla="*/ 161962 h 191779"/>
              <a:gd name="connsiteX10" fmla="*/ 1520687 w 10570396"/>
              <a:gd name="connsiteY10" fmla="*/ 156992 h 191779"/>
              <a:gd name="connsiteX11" fmla="*/ 1615108 w 10570396"/>
              <a:gd name="connsiteY11" fmla="*/ 147053 h 191779"/>
              <a:gd name="connsiteX12" fmla="*/ 2052430 w 10570396"/>
              <a:gd name="connsiteY12" fmla="*/ 132145 h 191779"/>
              <a:gd name="connsiteX13" fmla="*/ 2315817 w 10570396"/>
              <a:gd name="connsiteY13" fmla="*/ 122205 h 191779"/>
              <a:gd name="connsiteX14" fmla="*/ 2330726 w 10570396"/>
              <a:gd name="connsiteY14" fmla="*/ 117236 h 191779"/>
              <a:gd name="connsiteX15" fmla="*/ 2539447 w 10570396"/>
              <a:gd name="connsiteY15" fmla="*/ 97358 h 191779"/>
              <a:gd name="connsiteX16" fmla="*/ 2743200 w 10570396"/>
              <a:gd name="connsiteY16" fmla="*/ 87418 h 191779"/>
              <a:gd name="connsiteX17" fmla="*/ 2768047 w 10570396"/>
              <a:gd name="connsiteY17" fmla="*/ 82449 h 191779"/>
              <a:gd name="connsiteX18" fmla="*/ 2981739 w 10570396"/>
              <a:gd name="connsiteY18" fmla="*/ 72510 h 191779"/>
              <a:gd name="connsiteX19" fmla="*/ 3041374 w 10570396"/>
              <a:gd name="connsiteY19" fmla="*/ 62571 h 191779"/>
              <a:gd name="connsiteX20" fmla="*/ 3198622 w 10570396"/>
              <a:gd name="connsiteY20" fmla="*/ 57601 h 191779"/>
              <a:gd name="connsiteX21" fmla="*/ 3279913 w 10570396"/>
              <a:gd name="connsiteY21" fmla="*/ 47662 h 191779"/>
              <a:gd name="connsiteX22" fmla="*/ 3617482 w 10570396"/>
              <a:gd name="connsiteY22" fmla="*/ 18469 h 191779"/>
              <a:gd name="connsiteX23" fmla="*/ 4733922 w 10570396"/>
              <a:gd name="connsiteY23" fmla="*/ 25611 h 191779"/>
              <a:gd name="connsiteX24" fmla="*/ 6234599 w 10570396"/>
              <a:gd name="connsiteY24" fmla="*/ 35781 h 191779"/>
              <a:gd name="connsiteX25" fmla="*/ 7394318 w 10570396"/>
              <a:gd name="connsiteY25" fmla="*/ 24757 h 191779"/>
              <a:gd name="connsiteX26" fmla="*/ 8289859 w 10570396"/>
              <a:gd name="connsiteY26" fmla="*/ 42923 h 191779"/>
              <a:gd name="connsiteX27" fmla="*/ 8761277 w 10570396"/>
              <a:gd name="connsiteY27" fmla="*/ 2310 h 191779"/>
              <a:gd name="connsiteX28" fmla="*/ 9339590 w 10570396"/>
              <a:gd name="connsiteY28" fmla="*/ 5338 h 191779"/>
              <a:gd name="connsiteX29" fmla="*/ 9563647 w 10570396"/>
              <a:gd name="connsiteY29" fmla="*/ 62867 h 191779"/>
              <a:gd name="connsiteX30" fmla="*/ 9854318 w 10570396"/>
              <a:gd name="connsiteY30" fmla="*/ 150674 h 191779"/>
              <a:gd name="connsiteX31" fmla="*/ 10181322 w 10570396"/>
              <a:gd name="connsiteY31" fmla="*/ 59839 h 191779"/>
              <a:gd name="connsiteX32" fmla="*/ 10570396 w 10570396"/>
              <a:gd name="connsiteY32" fmla="*/ 56351 h 191779"/>
              <a:gd name="connsiteX0" fmla="*/ 0 w 10570396"/>
              <a:gd name="connsiteY0" fmla="*/ 191779 h 191779"/>
              <a:gd name="connsiteX1" fmla="*/ 487017 w 10570396"/>
              <a:gd name="connsiteY1" fmla="*/ 186810 h 191779"/>
              <a:gd name="connsiteX2" fmla="*/ 561560 w 10570396"/>
              <a:gd name="connsiteY2" fmla="*/ 171901 h 191779"/>
              <a:gd name="connsiteX3" fmla="*/ 651013 w 10570396"/>
              <a:gd name="connsiteY3" fmla="*/ 166931 h 191779"/>
              <a:gd name="connsiteX4" fmla="*/ 1018760 w 10570396"/>
              <a:gd name="connsiteY4" fmla="*/ 156992 h 191779"/>
              <a:gd name="connsiteX5" fmla="*/ 1063487 w 10570396"/>
              <a:gd name="connsiteY5" fmla="*/ 161962 h 191779"/>
              <a:gd name="connsiteX6" fmla="*/ 1103243 w 10570396"/>
              <a:gd name="connsiteY6" fmla="*/ 166931 h 191779"/>
              <a:gd name="connsiteX7" fmla="*/ 1172817 w 10570396"/>
              <a:gd name="connsiteY7" fmla="*/ 171901 h 191779"/>
              <a:gd name="connsiteX8" fmla="*/ 1386508 w 10570396"/>
              <a:gd name="connsiteY8" fmla="*/ 166931 h 191779"/>
              <a:gd name="connsiteX9" fmla="*/ 1441174 w 10570396"/>
              <a:gd name="connsiteY9" fmla="*/ 161962 h 191779"/>
              <a:gd name="connsiteX10" fmla="*/ 1520687 w 10570396"/>
              <a:gd name="connsiteY10" fmla="*/ 156992 h 191779"/>
              <a:gd name="connsiteX11" fmla="*/ 1615108 w 10570396"/>
              <a:gd name="connsiteY11" fmla="*/ 147053 h 191779"/>
              <a:gd name="connsiteX12" fmla="*/ 2052430 w 10570396"/>
              <a:gd name="connsiteY12" fmla="*/ 132145 h 191779"/>
              <a:gd name="connsiteX13" fmla="*/ 2315817 w 10570396"/>
              <a:gd name="connsiteY13" fmla="*/ 122205 h 191779"/>
              <a:gd name="connsiteX14" fmla="*/ 2330726 w 10570396"/>
              <a:gd name="connsiteY14" fmla="*/ 117236 h 191779"/>
              <a:gd name="connsiteX15" fmla="*/ 2539447 w 10570396"/>
              <a:gd name="connsiteY15" fmla="*/ 97358 h 191779"/>
              <a:gd name="connsiteX16" fmla="*/ 2743200 w 10570396"/>
              <a:gd name="connsiteY16" fmla="*/ 87418 h 191779"/>
              <a:gd name="connsiteX17" fmla="*/ 2768047 w 10570396"/>
              <a:gd name="connsiteY17" fmla="*/ 82449 h 191779"/>
              <a:gd name="connsiteX18" fmla="*/ 2981739 w 10570396"/>
              <a:gd name="connsiteY18" fmla="*/ 72510 h 191779"/>
              <a:gd name="connsiteX19" fmla="*/ 3041374 w 10570396"/>
              <a:gd name="connsiteY19" fmla="*/ 62571 h 191779"/>
              <a:gd name="connsiteX20" fmla="*/ 3198622 w 10570396"/>
              <a:gd name="connsiteY20" fmla="*/ 57601 h 191779"/>
              <a:gd name="connsiteX21" fmla="*/ 3279913 w 10570396"/>
              <a:gd name="connsiteY21" fmla="*/ 47662 h 191779"/>
              <a:gd name="connsiteX22" fmla="*/ 3617482 w 10570396"/>
              <a:gd name="connsiteY22" fmla="*/ 18469 h 191779"/>
              <a:gd name="connsiteX23" fmla="*/ 4733922 w 10570396"/>
              <a:gd name="connsiteY23" fmla="*/ 25611 h 191779"/>
              <a:gd name="connsiteX24" fmla="*/ 6234599 w 10570396"/>
              <a:gd name="connsiteY24" fmla="*/ 35781 h 191779"/>
              <a:gd name="connsiteX25" fmla="*/ 7394318 w 10570396"/>
              <a:gd name="connsiteY25" fmla="*/ 24757 h 191779"/>
              <a:gd name="connsiteX26" fmla="*/ 8289859 w 10570396"/>
              <a:gd name="connsiteY26" fmla="*/ 42923 h 191779"/>
              <a:gd name="connsiteX27" fmla="*/ 8761277 w 10570396"/>
              <a:gd name="connsiteY27" fmla="*/ 2310 h 191779"/>
              <a:gd name="connsiteX28" fmla="*/ 9339590 w 10570396"/>
              <a:gd name="connsiteY28" fmla="*/ 5338 h 191779"/>
              <a:gd name="connsiteX29" fmla="*/ 9584842 w 10570396"/>
              <a:gd name="connsiteY29" fmla="*/ 38644 h 191779"/>
              <a:gd name="connsiteX30" fmla="*/ 9854318 w 10570396"/>
              <a:gd name="connsiteY30" fmla="*/ 150674 h 191779"/>
              <a:gd name="connsiteX31" fmla="*/ 10181322 w 10570396"/>
              <a:gd name="connsiteY31" fmla="*/ 59839 h 191779"/>
              <a:gd name="connsiteX32" fmla="*/ 10570396 w 10570396"/>
              <a:gd name="connsiteY32" fmla="*/ 56351 h 191779"/>
              <a:gd name="connsiteX0" fmla="*/ 0 w 10570396"/>
              <a:gd name="connsiteY0" fmla="*/ 191779 h 191779"/>
              <a:gd name="connsiteX1" fmla="*/ 487017 w 10570396"/>
              <a:gd name="connsiteY1" fmla="*/ 186810 h 191779"/>
              <a:gd name="connsiteX2" fmla="*/ 561560 w 10570396"/>
              <a:gd name="connsiteY2" fmla="*/ 171901 h 191779"/>
              <a:gd name="connsiteX3" fmla="*/ 651013 w 10570396"/>
              <a:gd name="connsiteY3" fmla="*/ 166931 h 191779"/>
              <a:gd name="connsiteX4" fmla="*/ 1018760 w 10570396"/>
              <a:gd name="connsiteY4" fmla="*/ 156992 h 191779"/>
              <a:gd name="connsiteX5" fmla="*/ 1063487 w 10570396"/>
              <a:gd name="connsiteY5" fmla="*/ 161962 h 191779"/>
              <a:gd name="connsiteX6" fmla="*/ 1103243 w 10570396"/>
              <a:gd name="connsiteY6" fmla="*/ 166931 h 191779"/>
              <a:gd name="connsiteX7" fmla="*/ 1172817 w 10570396"/>
              <a:gd name="connsiteY7" fmla="*/ 171901 h 191779"/>
              <a:gd name="connsiteX8" fmla="*/ 1386508 w 10570396"/>
              <a:gd name="connsiteY8" fmla="*/ 166931 h 191779"/>
              <a:gd name="connsiteX9" fmla="*/ 1441174 w 10570396"/>
              <a:gd name="connsiteY9" fmla="*/ 161962 h 191779"/>
              <a:gd name="connsiteX10" fmla="*/ 1520687 w 10570396"/>
              <a:gd name="connsiteY10" fmla="*/ 156992 h 191779"/>
              <a:gd name="connsiteX11" fmla="*/ 1615108 w 10570396"/>
              <a:gd name="connsiteY11" fmla="*/ 147053 h 191779"/>
              <a:gd name="connsiteX12" fmla="*/ 2052430 w 10570396"/>
              <a:gd name="connsiteY12" fmla="*/ 132145 h 191779"/>
              <a:gd name="connsiteX13" fmla="*/ 2315817 w 10570396"/>
              <a:gd name="connsiteY13" fmla="*/ 122205 h 191779"/>
              <a:gd name="connsiteX14" fmla="*/ 2330726 w 10570396"/>
              <a:gd name="connsiteY14" fmla="*/ 117236 h 191779"/>
              <a:gd name="connsiteX15" fmla="*/ 2539447 w 10570396"/>
              <a:gd name="connsiteY15" fmla="*/ 97358 h 191779"/>
              <a:gd name="connsiteX16" fmla="*/ 2743200 w 10570396"/>
              <a:gd name="connsiteY16" fmla="*/ 87418 h 191779"/>
              <a:gd name="connsiteX17" fmla="*/ 2768047 w 10570396"/>
              <a:gd name="connsiteY17" fmla="*/ 82449 h 191779"/>
              <a:gd name="connsiteX18" fmla="*/ 2981739 w 10570396"/>
              <a:gd name="connsiteY18" fmla="*/ 72510 h 191779"/>
              <a:gd name="connsiteX19" fmla="*/ 3041374 w 10570396"/>
              <a:gd name="connsiteY19" fmla="*/ 62571 h 191779"/>
              <a:gd name="connsiteX20" fmla="*/ 3198622 w 10570396"/>
              <a:gd name="connsiteY20" fmla="*/ 57601 h 191779"/>
              <a:gd name="connsiteX21" fmla="*/ 3279913 w 10570396"/>
              <a:gd name="connsiteY21" fmla="*/ 47662 h 191779"/>
              <a:gd name="connsiteX22" fmla="*/ 3617482 w 10570396"/>
              <a:gd name="connsiteY22" fmla="*/ 18469 h 191779"/>
              <a:gd name="connsiteX23" fmla="*/ 4733922 w 10570396"/>
              <a:gd name="connsiteY23" fmla="*/ 25611 h 191779"/>
              <a:gd name="connsiteX24" fmla="*/ 6234599 w 10570396"/>
              <a:gd name="connsiteY24" fmla="*/ 35781 h 191779"/>
              <a:gd name="connsiteX25" fmla="*/ 7394318 w 10570396"/>
              <a:gd name="connsiteY25" fmla="*/ 24757 h 191779"/>
              <a:gd name="connsiteX26" fmla="*/ 8289859 w 10570396"/>
              <a:gd name="connsiteY26" fmla="*/ 42923 h 191779"/>
              <a:gd name="connsiteX27" fmla="*/ 8761277 w 10570396"/>
              <a:gd name="connsiteY27" fmla="*/ 2310 h 191779"/>
              <a:gd name="connsiteX28" fmla="*/ 9339590 w 10570396"/>
              <a:gd name="connsiteY28" fmla="*/ 5338 h 191779"/>
              <a:gd name="connsiteX29" fmla="*/ 9584842 w 10570396"/>
              <a:gd name="connsiteY29" fmla="*/ 38644 h 191779"/>
              <a:gd name="connsiteX30" fmla="*/ 9854318 w 10570396"/>
              <a:gd name="connsiteY30" fmla="*/ 150674 h 191779"/>
              <a:gd name="connsiteX31" fmla="*/ 10181322 w 10570396"/>
              <a:gd name="connsiteY31" fmla="*/ 59839 h 191779"/>
              <a:gd name="connsiteX32" fmla="*/ 10570396 w 10570396"/>
              <a:gd name="connsiteY32" fmla="*/ 56351 h 191779"/>
              <a:gd name="connsiteX0" fmla="*/ 0 w 10570396"/>
              <a:gd name="connsiteY0" fmla="*/ 207683 h 207683"/>
              <a:gd name="connsiteX1" fmla="*/ 487017 w 10570396"/>
              <a:gd name="connsiteY1" fmla="*/ 202714 h 207683"/>
              <a:gd name="connsiteX2" fmla="*/ 561560 w 10570396"/>
              <a:gd name="connsiteY2" fmla="*/ 187805 h 207683"/>
              <a:gd name="connsiteX3" fmla="*/ 651013 w 10570396"/>
              <a:gd name="connsiteY3" fmla="*/ 182835 h 207683"/>
              <a:gd name="connsiteX4" fmla="*/ 1018760 w 10570396"/>
              <a:gd name="connsiteY4" fmla="*/ 172896 h 207683"/>
              <a:gd name="connsiteX5" fmla="*/ 1063487 w 10570396"/>
              <a:gd name="connsiteY5" fmla="*/ 177866 h 207683"/>
              <a:gd name="connsiteX6" fmla="*/ 1103243 w 10570396"/>
              <a:gd name="connsiteY6" fmla="*/ 182835 h 207683"/>
              <a:gd name="connsiteX7" fmla="*/ 1172817 w 10570396"/>
              <a:gd name="connsiteY7" fmla="*/ 187805 h 207683"/>
              <a:gd name="connsiteX8" fmla="*/ 1386508 w 10570396"/>
              <a:gd name="connsiteY8" fmla="*/ 182835 h 207683"/>
              <a:gd name="connsiteX9" fmla="*/ 1441174 w 10570396"/>
              <a:gd name="connsiteY9" fmla="*/ 177866 h 207683"/>
              <a:gd name="connsiteX10" fmla="*/ 1520687 w 10570396"/>
              <a:gd name="connsiteY10" fmla="*/ 172896 h 207683"/>
              <a:gd name="connsiteX11" fmla="*/ 1615108 w 10570396"/>
              <a:gd name="connsiteY11" fmla="*/ 162957 h 207683"/>
              <a:gd name="connsiteX12" fmla="*/ 2052430 w 10570396"/>
              <a:gd name="connsiteY12" fmla="*/ 148049 h 207683"/>
              <a:gd name="connsiteX13" fmla="*/ 2315817 w 10570396"/>
              <a:gd name="connsiteY13" fmla="*/ 138109 h 207683"/>
              <a:gd name="connsiteX14" fmla="*/ 2330726 w 10570396"/>
              <a:gd name="connsiteY14" fmla="*/ 133140 h 207683"/>
              <a:gd name="connsiteX15" fmla="*/ 2539447 w 10570396"/>
              <a:gd name="connsiteY15" fmla="*/ 113262 h 207683"/>
              <a:gd name="connsiteX16" fmla="*/ 2743200 w 10570396"/>
              <a:gd name="connsiteY16" fmla="*/ 103322 h 207683"/>
              <a:gd name="connsiteX17" fmla="*/ 2768047 w 10570396"/>
              <a:gd name="connsiteY17" fmla="*/ 98353 h 207683"/>
              <a:gd name="connsiteX18" fmla="*/ 2981739 w 10570396"/>
              <a:gd name="connsiteY18" fmla="*/ 88414 h 207683"/>
              <a:gd name="connsiteX19" fmla="*/ 3041374 w 10570396"/>
              <a:gd name="connsiteY19" fmla="*/ 78475 h 207683"/>
              <a:gd name="connsiteX20" fmla="*/ 3198622 w 10570396"/>
              <a:gd name="connsiteY20" fmla="*/ 73505 h 207683"/>
              <a:gd name="connsiteX21" fmla="*/ 3279913 w 10570396"/>
              <a:gd name="connsiteY21" fmla="*/ 63566 h 207683"/>
              <a:gd name="connsiteX22" fmla="*/ 3617482 w 10570396"/>
              <a:gd name="connsiteY22" fmla="*/ 34373 h 207683"/>
              <a:gd name="connsiteX23" fmla="*/ 4733922 w 10570396"/>
              <a:gd name="connsiteY23" fmla="*/ 41515 h 207683"/>
              <a:gd name="connsiteX24" fmla="*/ 6234599 w 10570396"/>
              <a:gd name="connsiteY24" fmla="*/ 51685 h 207683"/>
              <a:gd name="connsiteX25" fmla="*/ 7394318 w 10570396"/>
              <a:gd name="connsiteY25" fmla="*/ 40661 h 207683"/>
              <a:gd name="connsiteX26" fmla="*/ 8289859 w 10570396"/>
              <a:gd name="connsiteY26" fmla="*/ 58827 h 207683"/>
              <a:gd name="connsiteX27" fmla="*/ 8761277 w 10570396"/>
              <a:gd name="connsiteY27" fmla="*/ 18214 h 207683"/>
              <a:gd name="connsiteX28" fmla="*/ 9212422 w 10570396"/>
              <a:gd name="connsiteY28" fmla="*/ 48 h 207683"/>
              <a:gd name="connsiteX29" fmla="*/ 9584842 w 10570396"/>
              <a:gd name="connsiteY29" fmla="*/ 54548 h 207683"/>
              <a:gd name="connsiteX30" fmla="*/ 9854318 w 10570396"/>
              <a:gd name="connsiteY30" fmla="*/ 166578 h 207683"/>
              <a:gd name="connsiteX31" fmla="*/ 10181322 w 10570396"/>
              <a:gd name="connsiteY31" fmla="*/ 75743 h 207683"/>
              <a:gd name="connsiteX32" fmla="*/ 10570396 w 10570396"/>
              <a:gd name="connsiteY32" fmla="*/ 72255 h 20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70396" h="207683">
                <a:moveTo>
                  <a:pt x="0" y="207683"/>
                </a:moveTo>
                <a:lnTo>
                  <a:pt x="487017" y="202714"/>
                </a:lnTo>
                <a:cubicBezTo>
                  <a:pt x="512341" y="201818"/>
                  <a:pt x="536259" y="189211"/>
                  <a:pt x="561560" y="187805"/>
                </a:cubicBezTo>
                <a:lnTo>
                  <a:pt x="651013" y="182835"/>
                </a:lnTo>
                <a:cubicBezTo>
                  <a:pt x="775255" y="177658"/>
                  <a:pt x="893654" y="175740"/>
                  <a:pt x="1018760" y="172896"/>
                </a:cubicBezTo>
                <a:lnTo>
                  <a:pt x="1063487" y="177866"/>
                </a:lnTo>
                <a:cubicBezTo>
                  <a:pt x="1076751" y="179426"/>
                  <a:pt x="1089943" y="181626"/>
                  <a:pt x="1103243" y="182835"/>
                </a:cubicBezTo>
                <a:cubicBezTo>
                  <a:pt x="1126398" y="184940"/>
                  <a:pt x="1149626" y="186148"/>
                  <a:pt x="1172817" y="187805"/>
                </a:cubicBezTo>
                <a:lnTo>
                  <a:pt x="1386508" y="182835"/>
                </a:lnTo>
                <a:cubicBezTo>
                  <a:pt x="1404793" y="182158"/>
                  <a:pt x="1422927" y="179218"/>
                  <a:pt x="1441174" y="177866"/>
                </a:cubicBezTo>
                <a:cubicBezTo>
                  <a:pt x="1467658" y="175904"/>
                  <a:pt x="1494228" y="175164"/>
                  <a:pt x="1520687" y="172896"/>
                </a:cubicBezTo>
                <a:cubicBezTo>
                  <a:pt x="1552219" y="170193"/>
                  <a:pt x="1583469" y="163710"/>
                  <a:pt x="1615108" y="162957"/>
                </a:cubicBezTo>
                <a:cubicBezTo>
                  <a:pt x="1900080" y="156173"/>
                  <a:pt x="1754302" y="161011"/>
                  <a:pt x="2052430" y="148049"/>
                </a:cubicBezTo>
                <a:cubicBezTo>
                  <a:pt x="2202900" y="134369"/>
                  <a:pt x="1988020" y="152678"/>
                  <a:pt x="2315817" y="138109"/>
                </a:cubicBezTo>
                <a:cubicBezTo>
                  <a:pt x="2321050" y="137876"/>
                  <a:pt x="2325540" y="133881"/>
                  <a:pt x="2330726" y="133140"/>
                </a:cubicBezTo>
                <a:cubicBezTo>
                  <a:pt x="2441573" y="117305"/>
                  <a:pt x="2441327" y="119033"/>
                  <a:pt x="2539447" y="113262"/>
                </a:cubicBezTo>
                <a:cubicBezTo>
                  <a:pt x="2646831" y="99838"/>
                  <a:pt x="2511152" y="115535"/>
                  <a:pt x="2743200" y="103322"/>
                </a:cubicBezTo>
                <a:cubicBezTo>
                  <a:pt x="2751635" y="102878"/>
                  <a:pt x="2759630" y="99054"/>
                  <a:pt x="2768047" y="98353"/>
                </a:cubicBezTo>
                <a:cubicBezTo>
                  <a:pt x="2803378" y="95409"/>
                  <a:pt x="2955748" y="89497"/>
                  <a:pt x="2981739" y="88414"/>
                </a:cubicBezTo>
                <a:cubicBezTo>
                  <a:pt x="2998132" y="85135"/>
                  <a:pt x="3005227" y="80960"/>
                  <a:pt x="3041374" y="78475"/>
                </a:cubicBezTo>
                <a:cubicBezTo>
                  <a:pt x="3077521" y="75990"/>
                  <a:pt x="3129048" y="75162"/>
                  <a:pt x="3198622" y="73505"/>
                </a:cubicBezTo>
                <a:cubicBezTo>
                  <a:pt x="3208561" y="70192"/>
                  <a:pt x="3210103" y="70088"/>
                  <a:pt x="3279913" y="63566"/>
                </a:cubicBezTo>
                <a:cubicBezTo>
                  <a:pt x="3349723" y="57044"/>
                  <a:pt x="3375147" y="38048"/>
                  <a:pt x="3617482" y="34373"/>
                </a:cubicBezTo>
                <a:lnTo>
                  <a:pt x="4733922" y="41515"/>
                </a:lnTo>
                <a:cubicBezTo>
                  <a:pt x="5170108" y="44400"/>
                  <a:pt x="5519399" y="59397"/>
                  <a:pt x="6234599" y="51685"/>
                </a:cubicBezTo>
                <a:lnTo>
                  <a:pt x="7394318" y="40661"/>
                </a:lnTo>
                <a:lnTo>
                  <a:pt x="8289859" y="58827"/>
                </a:lnTo>
                <a:cubicBezTo>
                  <a:pt x="8523236" y="54077"/>
                  <a:pt x="8564370" y="36666"/>
                  <a:pt x="8761277" y="18214"/>
                </a:cubicBezTo>
                <a:cubicBezTo>
                  <a:pt x="8936232" y="11950"/>
                  <a:pt x="9086515" y="-885"/>
                  <a:pt x="9212422" y="48"/>
                </a:cubicBezTo>
                <a:lnTo>
                  <a:pt x="9584842" y="54548"/>
                </a:lnTo>
                <a:cubicBezTo>
                  <a:pt x="9665584" y="137309"/>
                  <a:pt x="9764493" y="129235"/>
                  <a:pt x="9854318" y="166578"/>
                </a:cubicBezTo>
                <a:cubicBezTo>
                  <a:pt x="9996120" y="184745"/>
                  <a:pt x="10061976" y="91464"/>
                  <a:pt x="10181322" y="75743"/>
                </a:cubicBezTo>
                <a:cubicBezTo>
                  <a:pt x="10300668" y="60023"/>
                  <a:pt x="10507064" y="81920"/>
                  <a:pt x="10570396" y="72255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 11"/>
          <p:cNvSpPr/>
          <p:nvPr/>
        </p:nvSpPr>
        <p:spPr>
          <a:xfrm>
            <a:off x="2965745" y="4039105"/>
            <a:ext cx="581340" cy="2046802"/>
          </a:xfrm>
          <a:custGeom>
            <a:avLst/>
            <a:gdLst>
              <a:gd name="connsiteX0" fmla="*/ 0 w 775120"/>
              <a:gd name="connsiteY0" fmla="*/ 0 h 2046802"/>
              <a:gd name="connsiteX1" fmla="*/ 90834 w 775120"/>
              <a:gd name="connsiteY1" fmla="*/ 272503 h 2046802"/>
              <a:gd name="connsiteX2" fmla="*/ 96890 w 775120"/>
              <a:gd name="connsiteY2" fmla="*/ 314892 h 2046802"/>
              <a:gd name="connsiteX3" fmla="*/ 102946 w 775120"/>
              <a:gd name="connsiteY3" fmla="*/ 345170 h 2046802"/>
              <a:gd name="connsiteX4" fmla="*/ 109001 w 775120"/>
              <a:gd name="connsiteY4" fmla="*/ 369393 h 2046802"/>
              <a:gd name="connsiteX5" fmla="*/ 115057 w 775120"/>
              <a:gd name="connsiteY5" fmla="*/ 387560 h 2046802"/>
              <a:gd name="connsiteX6" fmla="*/ 127168 w 775120"/>
              <a:gd name="connsiteY6" fmla="*/ 448116 h 2046802"/>
              <a:gd name="connsiteX7" fmla="*/ 133224 w 775120"/>
              <a:gd name="connsiteY7" fmla="*/ 472339 h 2046802"/>
              <a:gd name="connsiteX8" fmla="*/ 151391 w 775120"/>
              <a:gd name="connsiteY8" fmla="*/ 557118 h 2046802"/>
              <a:gd name="connsiteX9" fmla="*/ 163502 w 775120"/>
              <a:gd name="connsiteY9" fmla="*/ 593451 h 2046802"/>
              <a:gd name="connsiteX10" fmla="*/ 169557 w 775120"/>
              <a:gd name="connsiteY10" fmla="*/ 617674 h 2046802"/>
              <a:gd name="connsiteX11" fmla="*/ 181669 w 775120"/>
              <a:gd name="connsiteY11" fmla="*/ 654008 h 2046802"/>
              <a:gd name="connsiteX12" fmla="*/ 193780 w 775120"/>
              <a:gd name="connsiteY12" fmla="*/ 672174 h 2046802"/>
              <a:gd name="connsiteX13" fmla="*/ 205891 w 775120"/>
              <a:gd name="connsiteY13" fmla="*/ 708508 h 2046802"/>
              <a:gd name="connsiteX14" fmla="*/ 218002 w 775120"/>
              <a:gd name="connsiteY14" fmla="*/ 744842 h 2046802"/>
              <a:gd name="connsiteX15" fmla="*/ 224058 w 775120"/>
              <a:gd name="connsiteY15" fmla="*/ 763009 h 2046802"/>
              <a:gd name="connsiteX16" fmla="*/ 242225 w 775120"/>
              <a:gd name="connsiteY16" fmla="*/ 799343 h 2046802"/>
              <a:gd name="connsiteX17" fmla="*/ 254336 w 775120"/>
              <a:gd name="connsiteY17" fmla="*/ 962845 h 2046802"/>
              <a:gd name="connsiteX18" fmla="*/ 266448 w 775120"/>
              <a:gd name="connsiteY18" fmla="*/ 999178 h 2046802"/>
              <a:gd name="connsiteX19" fmla="*/ 278559 w 775120"/>
              <a:gd name="connsiteY19" fmla="*/ 1035512 h 2046802"/>
              <a:gd name="connsiteX20" fmla="*/ 284614 w 775120"/>
              <a:gd name="connsiteY20" fmla="*/ 1053679 h 2046802"/>
              <a:gd name="connsiteX21" fmla="*/ 290670 w 775120"/>
              <a:gd name="connsiteY21" fmla="*/ 1077902 h 2046802"/>
              <a:gd name="connsiteX22" fmla="*/ 302781 w 775120"/>
              <a:gd name="connsiteY22" fmla="*/ 1096069 h 2046802"/>
              <a:gd name="connsiteX23" fmla="*/ 327004 w 775120"/>
              <a:gd name="connsiteY23" fmla="*/ 1150569 h 2046802"/>
              <a:gd name="connsiteX24" fmla="*/ 345171 w 775120"/>
              <a:gd name="connsiteY24" fmla="*/ 1186903 h 2046802"/>
              <a:gd name="connsiteX25" fmla="*/ 351226 w 775120"/>
              <a:gd name="connsiteY25" fmla="*/ 1205070 h 2046802"/>
              <a:gd name="connsiteX26" fmla="*/ 375449 w 775120"/>
              <a:gd name="connsiteY26" fmla="*/ 1241404 h 2046802"/>
              <a:gd name="connsiteX27" fmla="*/ 393616 w 775120"/>
              <a:gd name="connsiteY27" fmla="*/ 1277737 h 2046802"/>
              <a:gd name="connsiteX28" fmla="*/ 411783 w 775120"/>
              <a:gd name="connsiteY28" fmla="*/ 1308016 h 2046802"/>
              <a:gd name="connsiteX29" fmla="*/ 423894 w 775120"/>
              <a:gd name="connsiteY29" fmla="*/ 1356461 h 2046802"/>
              <a:gd name="connsiteX30" fmla="*/ 429949 w 775120"/>
              <a:gd name="connsiteY30" fmla="*/ 1374627 h 2046802"/>
              <a:gd name="connsiteX31" fmla="*/ 442061 w 775120"/>
              <a:gd name="connsiteY31" fmla="*/ 1417017 h 2046802"/>
              <a:gd name="connsiteX32" fmla="*/ 454172 w 775120"/>
              <a:gd name="connsiteY32" fmla="*/ 1435184 h 2046802"/>
              <a:gd name="connsiteX33" fmla="*/ 466283 w 775120"/>
              <a:gd name="connsiteY33" fmla="*/ 1471518 h 2046802"/>
              <a:gd name="connsiteX34" fmla="*/ 472339 w 775120"/>
              <a:gd name="connsiteY34" fmla="*/ 1489684 h 2046802"/>
              <a:gd name="connsiteX35" fmla="*/ 478395 w 775120"/>
              <a:gd name="connsiteY35" fmla="*/ 1507851 h 2046802"/>
              <a:gd name="connsiteX36" fmla="*/ 490506 w 775120"/>
              <a:gd name="connsiteY36" fmla="*/ 1526018 h 2046802"/>
              <a:gd name="connsiteX37" fmla="*/ 508673 w 775120"/>
              <a:gd name="connsiteY37" fmla="*/ 1562352 h 2046802"/>
              <a:gd name="connsiteX38" fmla="*/ 526840 w 775120"/>
              <a:gd name="connsiteY38" fmla="*/ 1598686 h 2046802"/>
              <a:gd name="connsiteX39" fmla="*/ 545006 w 775120"/>
              <a:gd name="connsiteY39" fmla="*/ 1635020 h 2046802"/>
              <a:gd name="connsiteX40" fmla="*/ 557118 w 775120"/>
              <a:gd name="connsiteY40" fmla="*/ 1671353 h 2046802"/>
              <a:gd name="connsiteX41" fmla="*/ 569229 w 775120"/>
              <a:gd name="connsiteY41" fmla="*/ 1689520 h 2046802"/>
              <a:gd name="connsiteX42" fmla="*/ 575285 w 775120"/>
              <a:gd name="connsiteY42" fmla="*/ 1707687 h 2046802"/>
              <a:gd name="connsiteX43" fmla="*/ 599507 w 775120"/>
              <a:gd name="connsiteY43" fmla="*/ 1744021 h 2046802"/>
              <a:gd name="connsiteX44" fmla="*/ 605563 w 775120"/>
              <a:gd name="connsiteY44" fmla="*/ 1762188 h 2046802"/>
              <a:gd name="connsiteX45" fmla="*/ 629785 w 775120"/>
              <a:gd name="connsiteY45" fmla="*/ 1798521 h 2046802"/>
              <a:gd name="connsiteX46" fmla="*/ 647952 w 775120"/>
              <a:gd name="connsiteY46" fmla="*/ 1828800 h 2046802"/>
              <a:gd name="connsiteX47" fmla="*/ 654008 w 775120"/>
              <a:gd name="connsiteY47" fmla="*/ 1846967 h 2046802"/>
              <a:gd name="connsiteX48" fmla="*/ 678230 w 775120"/>
              <a:gd name="connsiteY48" fmla="*/ 1883300 h 2046802"/>
              <a:gd name="connsiteX49" fmla="*/ 684286 w 775120"/>
              <a:gd name="connsiteY49" fmla="*/ 1901467 h 2046802"/>
              <a:gd name="connsiteX50" fmla="*/ 708508 w 775120"/>
              <a:gd name="connsiteY50" fmla="*/ 1937801 h 2046802"/>
              <a:gd name="connsiteX51" fmla="*/ 720620 w 775120"/>
              <a:gd name="connsiteY51" fmla="*/ 1955968 h 2046802"/>
              <a:gd name="connsiteX52" fmla="*/ 726675 w 775120"/>
              <a:gd name="connsiteY52" fmla="*/ 1974135 h 2046802"/>
              <a:gd name="connsiteX53" fmla="*/ 750898 w 775120"/>
              <a:gd name="connsiteY53" fmla="*/ 2010469 h 2046802"/>
              <a:gd name="connsiteX54" fmla="*/ 756953 w 775120"/>
              <a:gd name="connsiteY54" fmla="*/ 2028635 h 2046802"/>
              <a:gd name="connsiteX55" fmla="*/ 775120 w 775120"/>
              <a:gd name="connsiteY55" fmla="*/ 2046802 h 204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75120" h="2046802">
                <a:moveTo>
                  <a:pt x="0" y="0"/>
                </a:moveTo>
                <a:cubicBezTo>
                  <a:pt x="30278" y="90834"/>
                  <a:pt x="62676" y="180989"/>
                  <a:pt x="90834" y="272503"/>
                </a:cubicBezTo>
                <a:cubicBezTo>
                  <a:pt x="95032" y="286145"/>
                  <a:pt x="94543" y="300813"/>
                  <a:pt x="96890" y="314892"/>
                </a:cubicBezTo>
                <a:cubicBezTo>
                  <a:pt x="98582" y="325045"/>
                  <a:pt x="100713" y="335123"/>
                  <a:pt x="102946" y="345170"/>
                </a:cubicBezTo>
                <a:cubicBezTo>
                  <a:pt x="104751" y="353295"/>
                  <a:pt x="106715" y="361390"/>
                  <a:pt x="109001" y="369393"/>
                </a:cubicBezTo>
                <a:cubicBezTo>
                  <a:pt x="110755" y="375531"/>
                  <a:pt x="113622" y="381340"/>
                  <a:pt x="115057" y="387560"/>
                </a:cubicBezTo>
                <a:cubicBezTo>
                  <a:pt x="119686" y="407618"/>
                  <a:pt x="122175" y="428146"/>
                  <a:pt x="127168" y="448116"/>
                </a:cubicBezTo>
                <a:cubicBezTo>
                  <a:pt x="129187" y="456190"/>
                  <a:pt x="131480" y="464201"/>
                  <a:pt x="133224" y="472339"/>
                </a:cubicBezTo>
                <a:cubicBezTo>
                  <a:pt x="136743" y="488762"/>
                  <a:pt x="144476" y="534068"/>
                  <a:pt x="151391" y="557118"/>
                </a:cubicBezTo>
                <a:cubicBezTo>
                  <a:pt x="155059" y="569346"/>
                  <a:pt x="160406" y="581066"/>
                  <a:pt x="163502" y="593451"/>
                </a:cubicBezTo>
                <a:cubicBezTo>
                  <a:pt x="165520" y="601525"/>
                  <a:pt x="167165" y="609702"/>
                  <a:pt x="169557" y="617674"/>
                </a:cubicBezTo>
                <a:cubicBezTo>
                  <a:pt x="173225" y="629902"/>
                  <a:pt x="174587" y="643386"/>
                  <a:pt x="181669" y="654008"/>
                </a:cubicBezTo>
                <a:cubicBezTo>
                  <a:pt x="185706" y="660063"/>
                  <a:pt x="190824" y="665524"/>
                  <a:pt x="193780" y="672174"/>
                </a:cubicBezTo>
                <a:cubicBezTo>
                  <a:pt x="198965" y="683840"/>
                  <a:pt x="201854" y="696397"/>
                  <a:pt x="205891" y="708508"/>
                </a:cubicBezTo>
                <a:lnTo>
                  <a:pt x="218002" y="744842"/>
                </a:lnTo>
                <a:cubicBezTo>
                  <a:pt x="220021" y="750898"/>
                  <a:pt x="220517" y="757698"/>
                  <a:pt x="224058" y="763009"/>
                </a:cubicBezTo>
                <a:cubicBezTo>
                  <a:pt x="239710" y="786487"/>
                  <a:pt x="233867" y="774272"/>
                  <a:pt x="242225" y="799343"/>
                </a:cubicBezTo>
                <a:cubicBezTo>
                  <a:pt x="243318" y="821196"/>
                  <a:pt x="244570" y="920524"/>
                  <a:pt x="254336" y="962845"/>
                </a:cubicBezTo>
                <a:cubicBezTo>
                  <a:pt x="257207" y="975284"/>
                  <a:pt x="262411" y="987067"/>
                  <a:pt x="266448" y="999178"/>
                </a:cubicBezTo>
                <a:lnTo>
                  <a:pt x="278559" y="1035512"/>
                </a:lnTo>
                <a:cubicBezTo>
                  <a:pt x="280577" y="1041568"/>
                  <a:pt x="283066" y="1047486"/>
                  <a:pt x="284614" y="1053679"/>
                </a:cubicBezTo>
                <a:cubicBezTo>
                  <a:pt x="286633" y="1061753"/>
                  <a:pt x="287391" y="1070252"/>
                  <a:pt x="290670" y="1077902"/>
                </a:cubicBezTo>
                <a:cubicBezTo>
                  <a:pt x="293537" y="1084591"/>
                  <a:pt x="299825" y="1089418"/>
                  <a:pt x="302781" y="1096069"/>
                </a:cubicBezTo>
                <a:cubicBezTo>
                  <a:pt x="331607" y="1160926"/>
                  <a:pt x="299595" y="1109455"/>
                  <a:pt x="327004" y="1150569"/>
                </a:cubicBezTo>
                <a:cubicBezTo>
                  <a:pt x="342223" y="1196232"/>
                  <a:pt x="321693" y="1139947"/>
                  <a:pt x="345171" y="1186903"/>
                </a:cubicBezTo>
                <a:cubicBezTo>
                  <a:pt x="348026" y="1192612"/>
                  <a:pt x="348126" y="1199490"/>
                  <a:pt x="351226" y="1205070"/>
                </a:cubicBezTo>
                <a:cubicBezTo>
                  <a:pt x="358295" y="1217794"/>
                  <a:pt x="375449" y="1241404"/>
                  <a:pt x="375449" y="1241404"/>
                </a:cubicBezTo>
                <a:cubicBezTo>
                  <a:pt x="390669" y="1287067"/>
                  <a:pt x="370137" y="1230779"/>
                  <a:pt x="393616" y="1277737"/>
                </a:cubicBezTo>
                <a:cubicBezTo>
                  <a:pt x="409339" y="1309184"/>
                  <a:pt x="388124" y="1284357"/>
                  <a:pt x="411783" y="1308016"/>
                </a:cubicBezTo>
                <a:cubicBezTo>
                  <a:pt x="415820" y="1324164"/>
                  <a:pt x="418631" y="1340670"/>
                  <a:pt x="423894" y="1356461"/>
                </a:cubicBezTo>
                <a:cubicBezTo>
                  <a:pt x="425912" y="1362516"/>
                  <a:pt x="428196" y="1368490"/>
                  <a:pt x="429949" y="1374627"/>
                </a:cubicBezTo>
                <a:cubicBezTo>
                  <a:pt x="432536" y="1383683"/>
                  <a:pt x="437221" y="1407336"/>
                  <a:pt x="442061" y="1417017"/>
                </a:cubicBezTo>
                <a:cubicBezTo>
                  <a:pt x="445316" y="1423527"/>
                  <a:pt x="451216" y="1428533"/>
                  <a:pt x="454172" y="1435184"/>
                </a:cubicBezTo>
                <a:cubicBezTo>
                  <a:pt x="459357" y="1446850"/>
                  <a:pt x="462246" y="1459407"/>
                  <a:pt x="466283" y="1471518"/>
                </a:cubicBezTo>
                <a:lnTo>
                  <a:pt x="472339" y="1489684"/>
                </a:lnTo>
                <a:cubicBezTo>
                  <a:pt x="474358" y="1495740"/>
                  <a:pt x="474854" y="1502540"/>
                  <a:pt x="478395" y="1507851"/>
                </a:cubicBezTo>
                <a:lnTo>
                  <a:pt x="490506" y="1526018"/>
                </a:lnTo>
                <a:cubicBezTo>
                  <a:pt x="505725" y="1571681"/>
                  <a:pt x="485195" y="1515396"/>
                  <a:pt x="508673" y="1562352"/>
                </a:cubicBezTo>
                <a:cubicBezTo>
                  <a:pt x="533745" y="1612495"/>
                  <a:pt x="492128" y="1546621"/>
                  <a:pt x="526840" y="1598686"/>
                </a:cubicBezTo>
                <a:cubicBezTo>
                  <a:pt x="548914" y="1664916"/>
                  <a:pt x="513713" y="1564614"/>
                  <a:pt x="545006" y="1635020"/>
                </a:cubicBezTo>
                <a:cubicBezTo>
                  <a:pt x="550191" y="1646686"/>
                  <a:pt x="553081" y="1659242"/>
                  <a:pt x="557118" y="1671353"/>
                </a:cubicBezTo>
                <a:cubicBezTo>
                  <a:pt x="559420" y="1678257"/>
                  <a:pt x="565974" y="1683010"/>
                  <a:pt x="569229" y="1689520"/>
                </a:cubicBezTo>
                <a:cubicBezTo>
                  <a:pt x="572084" y="1695229"/>
                  <a:pt x="572185" y="1702107"/>
                  <a:pt x="575285" y="1707687"/>
                </a:cubicBezTo>
                <a:cubicBezTo>
                  <a:pt x="582354" y="1720411"/>
                  <a:pt x="594904" y="1730212"/>
                  <a:pt x="599507" y="1744021"/>
                </a:cubicBezTo>
                <a:cubicBezTo>
                  <a:pt x="601526" y="1750077"/>
                  <a:pt x="602463" y="1756608"/>
                  <a:pt x="605563" y="1762188"/>
                </a:cubicBezTo>
                <a:cubicBezTo>
                  <a:pt x="612632" y="1774912"/>
                  <a:pt x="625182" y="1784712"/>
                  <a:pt x="629785" y="1798521"/>
                </a:cubicBezTo>
                <a:cubicBezTo>
                  <a:pt x="637647" y="1822104"/>
                  <a:pt x="631328" y="1812174"/>
                  <a:pt x="647952" y="1828800"/>
                </a:cubicBezTo>
                <a:cubicBezTo>
                  <a:pt x="649971" y="1834856"/>
                  <a:pt x="650908" y="1841387"/>
                  <a:pt x="654008" y="1846967"/>
                </a:cubicBezTo>
                <a:cubicBezTo>
                  <a:pt x="661077" y="1859691"/>
                  <a:pt x="673627" y="1869491"/>
                  <a:pt x="678230" y="1883300"/>
                </a:cubicBezTo>
                <a:cubicBezTo>
                  <a:pt x="680249" y="1889356"/>
                  <a:pt x="681186" y="1895887"/>
                  <a:pt x="684286" y="1901467"/>
                </a:cubicBezTo>
                <a:cubicBezTo>
                  <a:pt x="691355" y="1914191"/>
                  <a:pt x="700434" y="1925690"/>
                  <a:pt x="708508" y="1937801"/>
                </a:cubicBezTo>
                <a:lnTo>
                  <a:pt x="720620" y="1955968"/>
                </a:lnTo>
                <a:cubicBezTo>
                  <a:pt x="722638" y="1962024"/>
                  <a:pt x="723575" y="1968555"/>
                  <a:pt x="726675" y="1974135"/>
                </a:cubicBezTo>
                <a:cubicBezTo>
                  <a:pt x="733744" y="1986859"/>
                  <a:pt x="750898" y="2010469"/>
                  <a:pt x="750898" y="2010469"/>
                </a:cubicBezTo>
                <a:cubicBezTo>
                  <a:pt x="752916" y="2016524"/>
                  <a:pt x="753669" y="2023162"/>
                  <a:pt x="756953" y="2028635"/>
                </a:cubicBezTo>
                <a:lnTo>
                  <a:pt x="775120" y="2046802"/>
                </a:ln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igura a mano libera 13"/>
          <p:cNvSpPr/>
          <p:nvPr/>
        </p:nvSpPr>
        <p:spPr>
          <a:xfrm>
            <a:off x="458715" y="4510076"/>
            <a:ext cx="2625115" cy="1533443"/>
          </a:xfrm>
          <a:custGeom>
            <a:avLst/>
            <a:gdLst>
              <a:gd name="connsiteX0" fmla="*/ 0 w 2270860"/>
              <a:gd name="connsiteY0" fmla="*/ 1368839 h 1368839"/>
              <a:gd name="connsiteX1" fmla="*/ 18166 w 2270860"/>
              <a:gd name="connsiteY1" fmla="*/ 1338561 h 1368839"/>
              <a:gd name="connsiteX2" fmla="*/ 72667 w 2270860"/>
              <a:gd name="connsiteY2" fmla="*/ 1308283 h 1368839"/>
              <a:gd name="connsiteX3" fmla="*/ 90834 w 2270860"/>
              <a:gd name="connsiteY3" fmla="*/ 1296171 h 1368839"/>
              <a:gd name="connsiteX4" fmla="*/ 109001 w 2270860"/>
              <a:gd name="connsiteY4" fmla="*/ 1290116 h 1368839"/>
              <a:gd name="connsiteX5" fmla="*/ 133223 w 2270860"/>
              <a:gd name="connsiteY5" fmla="*/ 1259838 h 1368839"/>
              <a:gd name="connsiteX6" fmla="*/ 163502 w 2270860"/>
              <a:gd name="connsiteY6" fmla="*/ 1229559 h 1368839"/>
              <a:gd name="connsiteX7" fmla="*/ 181668 w 2270860"/>
              <a:gd name="connsiteY7" fmla="*/ 1211393 h 1368839"/>
              <a:gd name="connsiteX8" fmla="*/ 193780 w 2270860"/>
              <a:gd name="connsiteY8" fmla="*/ 1199281 h 1368839"/>
              <a:gd name="connsiteX9" fmla="*/ 236169 w 2270860"/>
              <a:gd name="connsiteY9" fmla="*/ 1169003 h 1368839"/>
              <a:gd name="connsiteX10" fmla="*/ 260392 w 2270860"/>
              <a:gd name="connsiteY10" fmla="*/ 1150836 h 1368839"/>
              <a:gd name="connsiteX11" fmla="*/ 278558 w 2270860"/>
              <a:gd name="connsiteY11" fmla="*/ 1132669 h 1368839"/>
              <a:gd name="connsiteX12" fmla="*/ 308837 w 2270860"/>
              <a:gd name="connsiteY12" fmla="*/ 1120558 h 1368839"/>
              <a:gd name="connsiteX13" fmla="*/ 320948 w 2270860"/>
              <a:gd name="connsiteY13" fmla="*/ 1096336 h 1368839"/>
              <a:gd name="connsiteX14" fmla="*/ 351226 w 2270860"/>
              <a:gd name="connsiteY14" fmla="*/ 1072113 h 1368839"/>
              <a:gd name="connsiteX15" fmla="*/ 381504 w 2270860"/>
              <a:gd name="connsiteY15" fmla="*/ 1041835 h 1368839"/>
              <a:gd name="connsiteX16" fmla="*/ 399671 w 2270860"/>
              <a:gd name="connsiteY16" fmla="*/ 1023668 h 1368839"/>
              <a:gd name="connsiteX17" fmla="*/ 442060 w 2270860"/>
              <a:gd name="connsiteY17" fmla="*/ 993390 h 1368839"/>
              <a:gd name="connsiteX18" fmla="*/ 472339 w 2270860"/>
              <a:gd name="connsiteY18" fmla="*/ 969167 h 1368839"/>
              <a:gd name="connsiteX19" fmla="*/ 484450 w 2270860"/>
              <a:gd name="connsiteY19" fmla="*/ 951000 h 1368839"/>
              <a:gd name="connsiteX20" fmla="*/ 520784 w 2270860"/>
              <a:gd name="connsiteY20" fmla="*/ 926778 h 1368839"/>
              <a:gd name="connsiteX21" fmla="*/ 569229 w 2270860"/>
              <a:gd name="connsiteY21" fmla="*/ 884389 h 1368839"/>
              <a:gd name="connsiteX22" fmla="*/ 599507 w 2270860"/>
              <a:gd name="connsiteY22" fmla="*/ 866222 h 1368839"/>
              <a:gd name="connsiteX23" fmla="*/ 641896 w 2270860"/>
              <a:gd name="connsiteY23" fmla="*/ 823832 h 1368839"/>
              <a:gd name="connsiteX24" fmla="*/ 660063 w 2270860"/>
              <a:gd name="connsiteY24" fmla="*/ 805665 h 1368839"/>
              <a:gd name="connsiteX25" fmla="*/ 696397 w 2270860"/>
              <a:gd name="connsiteY25" fmla="*/ 787498 h 1368839"/>
              <a:gd name="connsiteX26" fmla="*/ 738786 w 2270860"/>
              <a:gd name="connsiteY26" fmla="*/ 763276 h 1368839"/>
              <a:gd name="connsiteX27" fmla="*/ 763009 w 2270860"/>
              <a:gd name="connsiteY27" fmla="*/ 757220 h 1368839"/>
              <a:gd name="connsiteX28" fmla="*/ 781176 w 2270860"/>
              <a:gd name="connsiteY28" fmla="*/ 751165 h 1368839"/>
              <a:gd name="connsiteX29" fmla="*/ 817509 w 2270860"/>
              <a:gd name="connsiteY29" fmla="*/ 726942 h 1368839"/>
              <a:gd name="connsiteX30" fmla="*/ 829621 w 2270860"/>
              <a:gd name="connsiteY30" fmla="*/ 714831 h 1368839"/>
              <a:gd name="connsiteX31" fmla="*/ 865955 w 2270860"/>
              <a:gd name="connsiteY31" fmla="*/ 690608 h 1368839"/>
              <a:gd name="connsiteX32" fmla="*/ 908344 w 2270860"/>
              <a:gd name="connsiteY32" fmla="*/ 660330 h 1368839"/>
              <a:gd name="connsiteX33" fmla="*/ 950733 w 2270860"/>
              <a:gd name="connsiteY33" fmla="*/ 648219 h 1368839"/>
              <a:gd name="connsiteX34" fmla="*/ 993123 w 2270860"/>
              <a:gd name="connsiteY34" fmla="*/ 617941 h 1368839"/>
              <a:gd name="connsiteX35" fmla="*/ 1011290 w 2270860"/>
              <a:gd name="connsiteY35" fmla="*/ 605830 h 1368839"/>
              <a:gd name="connsiteX36" fmla="*/ 1059735 w 2270860"/>
              <a:gd name="connsiteY36" fmla="*/ 569496 h 1368839"/>
              <a:gd name="connsiteX37" fmla="*/ 1077902 w 2270860"/>
              <a:gd name="connsiteY37" fmla="*/ 563440 h 1368839"/>
              <a:gd name="connsiteX38" fmla="*/ 1096068 w 2270860"/>
              <a:gd name="connsiteY38" fmla="*/ 551329 h 1368839"/>
              <a:gd name="connsiteX39" fmla="*/ 1108180 w 2270860"/>
              <a:gd name="connsiteY39" fmla="*/ 539218 h 1368839"/>
              <a:gd name="connsiteX40" fmla="*/ 1126347 w 2270860"/>
              <a:gd name="connsiteY40" fmla="*/ 533162 h 1368839"/>
              <a:gd name="connsiteX41" fmla="*/ 1162680 w 2270860"/>
              <a:gd name="connsiteY41" fmla="*/ 514995 h 1368839"/>
              <a:gd name="connsiteX42" fmla="*/ 1205070 w 2270860"/>
              <a:gd name="connsiteY42" fmla="*/ 490773 h 1368839"/>
              <a:gd name="connsiteX43" fmla="*/ 1223237 w 2270860"/>
              <a:gd name="connsiteY43" fmla="*/ 478661 h 1368839"/>
              <a:gd name="connsiteX44" fmla="*/ 1271682 w 2270860"/>
              <a:gd name="connsiteY44" fmla="*/ 466550 h 1368839"/>
              <a:gd name="connsiteX45" fmla="*/ 1295904 w 2270860"/>
              <a:gd name="connsiteY45" fmla="*/ 460495 h 1368839"/>
              <a:gd name="connsiteX46" fmla="*/ 1314071 w 2270860"/>
              <a:gd name="connsiteY46" fmla="*/ 448383 h 1368839"/>
              <a:gd name="connsiteX47" fmla="*/ 1350405 w 2270860"/>
              <a:gd name="connsiteY47" fmla="*/ 436272 h 1368839"/>
              <a:gd name="connsiteX48" fmla="*/ 1392794 w 2270860"/>
              <a:gd name="connsiteY48" fmla="*/ 424161 h 1368839"/>
              <a:gd name="connsiteX49" fmla="*/ 1417017 w 2270860"/>
              <a:gd name="connsiteY49" fmla="*/ 412049 h 1368839"/>
              <a:gd name="connsiteX50" fmla="*/ 1477573 w 2270860"/>
              <a:gd name="connsiteY50" fmla="*/ 399938 h 1368839"/>
              <a:gd name="connsiteX51" fmla="*/ 1507851 w 2270860"/>
              <a:gd name="connsiteY51" fmla="*/ 387827 h 1368839"/>
              <a:gd name="connsiteX52" fmla="*/ 1526018 w 2270860"/>
              <a:gd name="connsiteY52" fmla="*/ 375716 h 1368839"/>
              <a:gd name="connsiteX53" fmla="*/ 1568407 w 2270860"/>
              <a:gd name="connsiteY53" fmla="*/ 363604 h 1368839"/>
              <a:gd name="connsiteX54" fmla="*/ 1586574 w 2270860"/>
              <a:gd name="connsiteY54" fmla="*/ 357549 h 1368839"/>
              <a:gd name="connsiteX55" fmla="*/ 1635019 w 2270860"/>
              <a:gd name="connsiteY55" fmla="*/ 333326 h 1368839"/>
              <a:gd name="connsiteX56" fmla="*/ 1653186 w 2270860"/>
              <a:gd name="connsiteY56" fmla="*/ 327271 h 1368839"/>
              <a:gd name="connsiteX57" fmla="*/ 1689520 w 2270860"/>
              <a:gd name="connsiteY57" fmla="*/ 303048 h 1368839"/>
              <a:gd name="connsiteX58" fmla="*/ 1725854 w 2270860"/>
              <a:gd name="connsiteY58" fmla="*/ 272770 h 1368839"/>
              <a:gd name="connsiteX59" fmla="*/ 1762188 w 2270860"/>
              <a:gd name="connsiteY59" fmla="*/ 242492 h 1368839"/>
              <a:gd name="connsiteX60" fmla="*/ 1774299 w 2270860"/>
              <a:gd name="connsiteY60" fmla="*/ 224325 h 1368839"/>
              <a:gd name="connsiteX61" fmla="*/ 1816688 w 2270860"/>
              <a:gd name="connsiteY61" fmla="*/ 200102 h 1368839"/>
              <a:gd name="connsiteX62" fmla="*/ 1865133 w 2270860"/>
              <a:gd name="connsiteY62" fmla="*/ 175880 h 1368839"/>
              <a:gd name="connsiteX63" fmla="*/ 1949912 w 2270860"/>
              <a:gd name="connsiteY63" fmla="*/ 145602 h 1368839"/>
              <a:gd name="connsiteX64" fmla="*/ 1986246 w 2270860"/>
              <a:gd name="connsiteY64" fmla="*/ 133491 h 1368839"/>
              <a:gd name="connsiteX65" fmla="*/ 2046802 w 2270860"/>
              <a:gd name="connsiteY65" fmla="*/ 121379 h 1368839"/>
              <a:gd name="connsiteX66" fmla="*/ 2089192 w 2270860"/>
              <a:gd name="connsiteY66" fmla="*/ 103212 h 1368839"/>
              <a:gd name="connsiteX67" fmla="*/ 2125525 w 2270860"/>
              <a:gd name="connsiteY67" fmla="*/ 78990 h 1368839"/>
              <a:gd name="connsiteX68" fmla="*/ 2155804 w 2270860"/>
              <a:gd name="connsiteY68" fmla="*/ 54767 h 1368839"/>
              <a:gd name="connsiteX69" fmla="*/ 2173970 w 2270860"/>
              <a:gd name="connsiteY69" fmla="*/ 48712 h 1368839"/>
              <a:gd name="connsiteX70" fmla="*/ 2192137 w 2270860"/>
              <a:gd name="connsiteY70" fmla="*/ 36600 h 1368839"/>
              <a:gd name="connsiteX71" fmla="*/ 2240582 w 2270860"/>
              <a:gd name="connsiteY71" fmla="*/ 24489 h 1368839"/>
              <a:gd name="connsiteX72" fmla="*/ 2258749 w 2270860"/>
              <a:gd name="connsiteY72" fmla="*/ 18434 h 1368839"/>
              <a:gd name="connsiteX73" fmla="*/ 2270860 w 2270860"/>
              <a:gd name="connsiteY73" fmla="*/ 6322 h 1368839"/>
              <a:gd name="connsiteX0" fmla="*/ 0 w 3500153"/>
              <a:gd name="connsiteY0" fmla="*/ 1368839 h 1368839"/>
              <a:gd name="connsiteX1" fmla="*/ 18166 w 3500153"/>
              <a:gd name="connsiteY1" fmla="*/ 1338561 h 1368839"/>
              <a:gd name="connsiteX2" fmla="*/ 72667 w 3500153"/>
              <a:gd name="connsiteY2" fmla="*/ 1308283 h 1368839"/>
              <a:gd name="connsiteX3" fmla="*/ 90834 w 3500153"/>
              <a:gd name="connsiteY3" fmla="*/ 1296171 h 1368839"/>
              <a:gd name="connsiteX4" fmla="*/ 109001 w 3500153"/>
              <a:gd name="connsiteY4" fmla="*/ 1290116 h 1368839"/>
              <a:gd name="connsiteX5" fmla="*/ 133223 w 3500153"/>
              <a:gd name="connsiteY5" fmla="*/ 1259838 h 1368839"/>
              <a:gd name="connsiteX6" fmla="*/ 163502 w 3500153"/>
              <a:gd name="connsiteY6" fmla="*/ 1229559 h 1368839"/>
              <a:gd name="connsiteX7" fmla="*/ 181668 w 3500153"/>
              <a:gd name="connsiteY7" fmla="*/ 1211393 h 1368839"/>
              <a:gd name="connsiteX8" fmla="*/ 193780 w 3500153"/>
              <a:gd name="connsiteY8" fmla="*/ 1199281 h 1368839"/>
              <a:gd name="connsiteX9" fmla="*/ 236169 w 3500153"/>
              <a:gd name="connsiteY9" fmla="*/ 1169003 h 1368839"/>
              <a:gd name="connsiteX10" fmla="*/ 260392 w 3500153"/>
              <a:gd name="connsiteY10" fmla="*/ 1150836 h 1368839"/>
              <a:gd name="connsiteX11" fmla="*/ 278558 w 3500153"/>
              <a:gd name="connsiteY11" fmla="*/ 1132669 h 1368839"/>
              <a:gd name="connsiteX12" fmla="*/ 308837 w 3500153"/>
              <a:gd name="connsiteY12" fmla="*/ 1120558 h 1368839"/>
              <a:gd name="connsiteX13" fmla="*/ 320948 w 3500153"/>
              <a:gd name="connsiteY13" fmla="*/ 1096336 h 1368839"/>
              <a:gd name="connsiteX14" fmla="*/ 351226 w 3500153"/>
              <a:gd name="connsiteY14" fmla="*/ 1072113 h 1368839"/>
              <a:gd name="connsiteX15" fmla="*/ 381504 w 3500153"/>
              <a:gd name="connsiteY15" fmla="*/ 1041835 h 1368839"/>
              <a:gd name="connsiteX16" fmla="*/ 399671 w 3500153"/>
              <a:gd name="connsiteY16" fmla="*/ 1023668 h 1368839"/>
              <a:gd name="connsiteX17" fmla="*/ 442060 w 3500153"/>
              <a:gd name="connsiteY17" fmla="*/ 993390 h 1368839"/>
              <a:gd name="connsiteX18" fmla="*/ 472339 w 3500153"/>
              <a:gd name="connsiteY18" fmla="*/ 969167 h 1368839"/>
              <a:gd name="connsiteX19" fmla="*/ 484450 w 3500153"/>
              <a:gd name="connsiteY19" fmla="*/ 951000 h 1368839"/>
              <a:gd name="connsiteX20" fmla="*/ 520784 w 3500153"/>
              <a:gd name="connsiteY20" fmla="*/ 926778 h 1368839"/>
              <a:gd name="connsiteX21" fmla="*/ 569229 w 3500153"/>
              <a:gd name="connsiteY21" fmla="*/ 884389 h 1368839"/>
              <a:gd name="connsiteX22" fmla="*/ 599507 w 3500153"/>
              <a:gd name="connsiteY22" fmla="*/ 866222 h 1368839"/>
              <a:gd name="connsiteX23" fmla="*/ 641896 w 3500153"/>
              <a:gd name="connsiteY23" fmla="*/ 823832 h 1368839"/>
              <a:gd name="connsiteX24" fmla="*/ 660063 w 3500153"/>
              <a:gd name="connsiteY24" fmla="*/ 805665 h 1368839"/>
              <a:gd name="connsiteX25" fmla="*/ 696397 w 3500153"/>
              <a:gd name="connsiteY25" fmla="*/ 787498 h 1368839"/>
              <a:gd name="connsiteX26" fmla="*/ 738786 w 3500153"/>
              <a:gd name="connsiteY26" fmla="*/ 763276 h 1368839"/>
              <a:gd name="connsiteX27" fmla="*/ 763009 w 3500153"/>
              <a:gd name="connsiteY27" fmla="*/ 757220 h 1368839"/>
              <a:gd name="connsiteX28" fmla="*/ 781176 w 3500153"/>
              <a:gd name="connsiteY28" fmla="*/ 751165 h 1368839"/>
              <a:gd name="connsiteX29" fmla="*/ 817509 w 3500153"/>
              <a:gd name="connsiteY29" fmla="*/ 726942 h 1368839"/>
              <a:gd name="connsiteX30" fmla="*/ 829621 w 3500153"/>
              <a:gd name="connsiteY30" fmla="*/ 714831 h 1368839"/>
              <a:gd name="connsiteX31" fmla="*/ 865955 w 3500153"/>
              <a:gd name="connsiteY31" fmla="*/ 690608 h 1368839"/>
              <a:gd name="connsiteX32" fmla="*/ 908344 w 3500153"/>
              <a:gd name="connsiteY32" fmla="*/ 660330 h 1368839"/>
              <a:gd name="connsiteX33" fmla="*/ 950733 w 3500153"/>
              <a:gd name="connsiteY33" fmla="*/ 648219 h 1368839"/>
              <a:gd name="connsiteX34" fmla="*/ 993123 w 3500153"/>
              <a:gd name="connsiteY34" fmla="*/ 617941 h 1368839"/>
              <a:gd name="connsiteX35" fmla="*/ 1011290 w 3500153"/>
              <a:gd name="connsiteY35" fmla="*/ 605830 h 1368839"/>
              <a:gd name="connsiteX36" fmla="*/ 1059735 w 3500153"/>
              <a:gd name="connsiteY36" fmla="*/ 569496 h 1368839"/>
              <a:gd name="connsiteX37" fmla="*/ 1077902 w 3500153"/>
              <a:gd name="connsiteY37" fmla="*/ 563440 h 1368839"/>
              <a:gd name="connsiteX38" fmla="*/ 1096068 w 3500153"/>
              <a:gd name="connsiteY38" fmla="*/ 551329 h 1368839"/>
              <a:gd name="connsiteX39" fmla="*/ 1108180 w 3500153"/>
              <a:gd name="connsiteY39" fmla="*/ 539218 h 1368839"/>
              <a:gd name="connsiteX40" fmla="*/ 1126347 w 3500153"/>
              <a:gd name="connsiteY40" fmla="*/ 533162 h 1368839"/>
              <a:gd name="connsiteX41" fmla="*/ 1162680 w 3500153"/>
              <a:gd name="connsiteY41" fmla="*/ 514995 h 1368839"/>
              <a:gd name="connsiteX42" fmla="*/ 1205070 w 3500153"/>
              <a:gd name="connsiteY42" fmla="*/ 490773 h 1368839"/>
              <a:gd name="connsiteX43" fmla="*/ 1223237 w 3500153"/>
              <a:gd name="connsiteY43" fmla="*/ 478661 h 1368839"/>
              <a:gd name="connsiteX44" fmla="*/ 1271682 w 3500153"/>
              <a:gd name="connsiteY44" fmla="*/ 466550 h 1368839"/>
              <a:gd name="connsiteX45" fmla="*/ 1295904 w 3500153"/>
              <a:gd name="connsiteY45" fmla="*/ 460495 h 1368839"/>
              <a:gd name="connsiteX46" fmla="*/ 1314071 w 3500153"/>
              <a:gd name="connsiteY46" fmla="*/ 448383 h 1368839"/>
              <a:gd name="connsiteX47" fmla="*/ 1350405 w 3500153"/>
              <a:gd name="connsiteY47" fmla="*/ 436272 h 1368839"/>
              <a:gd name="connsiteX48" fmla="*/ 1392794 w 3500153"/>
              <a:gd name="connsiteY48" fmla="*/ 424161 h 1368839"/>
              <a:gd name="connsiteX49" fmla="*/ 1417017 w 3500153"/>
              <a:gd name="connsiteY49" fmla="*/ 412049 h 1368839"/>
              <a:gd name="connsiteX50" fmla="*/ 1477573 w 3500153"/>
              <a:gd name="connsiteY50" fmla="*/ 399938 h 1368839"/>
              <a:gd name="connsiteX51" fmla="*/ 1507851 w 3500153"/>
              <a:gd name="connsiteY51" fmla="*/ 387827 h 1368839"/>
              <a:gd name="connsiteX52" fmla="*/ 1526018 w 3500153"/>
              <a:gd name="connsiteY52" fmla="*/ 375716 h 1368839"/>
              <a:gd name="connsiteX53" fmla="*/ 1568407 w 3500153"/>
              <a:gd name="connsiteY53" fmla="*/ 363604 h 1368839"/>
              <a:gd name="connsiteX54" fmla="*/ 1586574 w 3500153"/>
              <a:gd name="connsiteY54" fmla="*/ 357549 h 1368839"/>
              <a:gd name="connsiteX55" fmla="*/ 1635019 w 3500153"/>
              <a:gd name="connsiteY55" fmla="*/ 333326 h 1368839"/>
              <a:gd name="connsiteX56" fmla="*/ 1653186 w 3500153"/>
              <a:gd name="connsiteY56" fmla="*/ 327271 h 1368839"/>
              <a:gd name="connsiteX57" fmla="*/ 1689520 w 3500153"/>
              <a:gd name="connsiteY57" fmla="*/ 303048 h 1368839"/>
              <a:gd name="connsiteX58" fmla="*/ 1725854 w 3500153"/>
              <a:gd name="connsiteY58" fmla="*/ 272770 h 1368839"/>
              <a:gd name="connsiteX59" fmla="*/ 1762188 w 3500153"/>
              <a:gd name="connsiteY59" fmla="*/ 242492 h 1368839"/>
              <a:gd name="connsiteX60" fmla="*/ 1774299 w 3500153"/>
              <a:gd name="connsiteY60" fmla="*/ 224325 h 1368839"/>
              <a:gd name="connsiteX61" fmla="*/ 1816688 w 3500153"/>
              <a:gd name="connsiteY61" fmla="*/ 200102 h 1368839"/>
              <a:gd name="connsiteX62" fmla="*/ 1865133 w 3500153"/>
              <a:gd name="connsiteY62" fmla="*/ 175880 h 1368839"/>
              <a:gd name="connsiteX63" fmla="*/ 1949912 w 3500153"/>
              <a:gd name="connsiteY63" fmla="*/ 145602 h 1368839"/>
              <a:gd name="connsiteX64" fmla="*/ 1986246 w 3500153"/>
              <a:gd name="connsiteY64" fmla="*/ 133491 h 1368839"/>
              <a:gd name="connsiteX65" fmla="*/ 2046802 w 3500153"/>
              <a:gd name="connsiteY65" fmla="*/ 121379 h 1368839"/>
              <a:gd name="connsiteX66" fmla="*/ 2089192 w 3500153"/>
              <a:gd name="connsiteY66" fmla="*/ 103212 h 1368839"/>
              <a:gd name="connsiteX67" fmla="*/ 2125525 w 3500153"/>
              <a:gd name="connsiteY67" fmla="*/ 78990 h 1368839"/>
              <a:gd name="connsiteX68" fmla="*/ 2155804 w 3500153"/>
              <a:gd name="connsiteY68" fmla="*/ 54767 h 1368839"/>
              <a:gd name="connsiteX69" fmla="*/ 2173970 w 3500153"/>
              <a:gd name="connsiteY69" fmla="*/ 48712 h 1368839"/>
              <a:gd name="connsiteX70" fmla="*/ 2192137 w 3500153"/>
              <a:gd name="connsiteY70" fmla="*/ 36600 h 1368839"/>
              <a:gd name="connsiteX71" fmla="*/ 2240582 w 3500153"/>
              <a:gd name="connsiteY71" fmla="*/ 24489 h 1368839"/>
              <a:gd name="connsiteX72" fmla="*/ 2258749 w 3500153"/>
              <a:gd name="connsiteY72" fmla="*/ 18434 h 1368839"/>
              <a:gd name="connsiteX73" fmla="*/ 3500153 w 3500153"/>
              <a:gd name="connsiteY73" fmla="*/ 6322 h 1368839"/>
              <a:gd name="connsiteX0" fmla="*/ 0 w 3500153"/>
              <a:gd name="connsiteY0" fmla="*/ 1444398 h 1444398"/>
              <a:gd name="connsiteX1" fmla="*/ 18166 w 3500153"/>
              <a:gd name="connsiteY1" fmla="*/ 1414120 h 1444398"/>
              <a:gd name="connsiteX2" fmla="*/ 72667 w 3500153"/>
              <a:gd name="connsiteY2" fmla="*/ 1383842 h 1444398"/>
              <a:gd name="connsiteX3" fmla="*/ 90834 w 3500153"/>
              <a:gd name="connsiteY3" fmla="*/ 1371730 h 1444398"/>
              <a:gd name="connsiteX4" fmla="*/ 109001 w 3500153"/>
              <a:gd name="connsiteY4" fmla="*/ 1365675 h 1444398"/>
              <a:gd name="connsiteX5" fmla="*/ 133223 w 3500153"/>
              <a:gd name="connsiteY5" fmla="*/ 1335397 h 1444398"/>
              <a:gd name="connsiteX6" fmla="*/ 163502 w 3500153"/>
              <a:gd name="connsiteY6" fmla="*/ 1305118 h 1444398"/>
              <a:gd name="connsiteX7" fmla="*/ 181668 w 3500153"/>
              <a:gd name="connsiteY7" fmla="*/ 1286952 h 1444398"/>
              <a:gd name="connsiteX8" fmla="*/ 193780 w 3500153"/>
              <a:gd name="connsiteY8" fmla="*/ 1274840 h 1444398"/>
              <a:gd name="connsiteX9" fmla="*/ 236169 w 3500153"/>
              <a:gd name="connsiteY9" fmla="*/ 1244562 h 1444398"/>
              <a:gd name="connsiteX10" fmla="*/ 260392 w 3500153"/>
              <a:gd name="connsiteY10" fmla="*/ 1226395 h 1444398"/>
              <a:gd name="connsiteX11" fmla="*/ 278558 w 3500153"/>
              <a:gd name="connsiteY11" fmla="*/ 1208228 h 1444398"/>
              <a:gd name="connsiteX12" fmla="*/ 308837 w 3500153"/>
              <a:gd name="connsiteY12" fmla="*/ 1196117 h 1444398"/>
              <a:gd name="connsiteX13" fmla="*/ 320948 w 3500153"/>
              <a:gd name="connsiteY13" fmla="*/ 1171895 h 1444398"/>
              <a:gd name="connsiteX14" fmla="*/ 351226 w 3500153"/>
              <a:gd name="connsiteY14" fmla="*/ 1147672 h 1444398"/>
              <a:gd name="connsiteX15" fmla="*/ 381504 w 3500153"/>
              <a:gd name="connsiteY15" fmla="*/ 1117394 h 1444398"/>
              <a:gd name="connsiteX16" fmla="*/ 399671 w 3500153"/>
              <a:gd name="connsiteY16" fmla="*/ 1099227 h 1444398"/>
              <a:gd name="connsiteX17" fmla="*/ 442060 w 3500153"/>
              <a:gd name="connsiteY17" fmla="*/ 1068949 h 1444398"/>
              <a:gd name="connsiteX18" fmla="*/ 472339 w 3500153"/>
              <a:gd name="connsiteY18" fmla="*/ 1044726 h 1444398"/>
              <a:gd name="connsiteX19" fmla="*/ 484450 w 3500153"/>
              <a:gd name="connsiteY19" fmla="*/ 1026559 h 1444398"/>
              <a:gd name="connsiteX20" fmla="*/ 520784 w 3500153"/>
              <a:gd name="connsiteY20" fmla="*/ 1002337 h 1444398"/>
              <a:gd name="connsiteX21" fmla="*/ 569229 w 3500153"/>
              <a:gd name="connsiteY21" fmla="*/ 959948 h 1444398"/>
              <a:gd name="connsiteX22" fmla="*/ 599507 w 3500153"/>
              <a:gd name="connsiteY22" fmla="*/ 941781 h 1444398"/>
              <a:gd name="connsiteX23" fmla="*/ 641896 w 3500153"/>
              <a:gd name="connsiteY23" fmla="*/ 899391 h 1444398"/>
              <a:gd name="connsiteX24" fmla="*/ 660063 w 3500153"/>
              <a:gd name="connsiteY24" fmla="*/ 881224 h 1444398"/>
              <a:gd name="connsiteX25" fmla="*/ 696397 w 3500153"/>
              <a:gd name="connsiteY25" fmla="*/ 863057 h 1444398"/>
              <a:gd name="connsiteX26" fmla="*/ 738786 w 3500153"/>
              <a:gd name="connsiteY26" fmla="*/ 838835 h 1444398"/>
              <a:gd name="connsiteX27" fmla="*/ 763009 w 3500153"/>
              <a:gd name="connsiteY27" fmla="*/ 832779 h 1444398"/>
              <a:gd name="connsiteX28" fmla="*/ 781176 w 3500153"/>
              <a:gd name="connsiteY28" fmla="*/ 826724 h 1444398"/>
              <a:gd name="connsiteX29" fmla="*/ 817509 w 3500153"/>
              <a:gd name="connsiteY29" fmla="*/ 802501 h 1444398"/>
              <a:gd name="connsiteX30" fmla="*/ 829621 w 3500153"/>
              <a:gd name="connsiteY30" fmla="*/ 790390 h 1444398"/>
              <a:gd name="connsiteX31" fmla="*/ 865955 w 3500153"/>
              <a:gd name="connsiteY31" fmla="*/ 766167 h 1444398"/>
              <a:gd name="connsiteX32" fmla="*/ 908344 w 3500153"/>
              <a:gd name="connsiteY32" fmla="*/ 735889 h 1444398"/>
              <a:gd name="connsiteX33" fmla="*/ 950733 w 3500153"/>
              <a:gd name="connsiteY33" fmla="*/ 723778 h 1444398"/>
              <a:gd name="connsiteX34" fmla="*/ 993123 w 3500153"/>
              <a:gd name="connsiteY34" fmla="*/ 693500 h 1444398"/>
              <a:gd name="connsiteX35" fmla="*/ 1011290 w 3500153"/>
              <a:gd name="connsiteY35" fmla="*/ 681389 h 1444398"/>
              <a:gd name="connsiteX36" fmla="*/ 1059735 w 3500153"/>
              <a:gd name="connsiteY36" fmla="*/ 645055 h 1444398"/>
              <a:gd name="connsiteX37" fmla="*/ 1077902 w 3500153"/>
              <a:gd name="connsiteY37" fmla="*/ 638999 h 1444398"/>
              <a:gd name="connsiteX38" fmla="*/ 1096068 w 3500153"/>
              <a:gd name="connsiteY38" fmla="*/ 626888 h 1444398"/>
              <a:gd name="connsiteX39" fmla="*/ 1108180 w 3500153"/>
              <a:gd name="connsiteY39" fmla="*/ 614777 h 1444398"/>
              <a:gd name="connsiteX40" fmla="*/ 1126347 w 3500153"/>
              <a:gd name="connsiteY40" fmla="*/ 608721 h 1444398"/>
              <a:gd name="connsiteX41" fmla="*/ 1162680 w 3500153"/>
              <a:gd name="connsiteY41" fmla="*/ 590554 h 1444398"/>
              <a:gd name="connsiteX42" fmla="*/ 1205070 w 3500153"/>
              <a:gd name="connsiteY42" fmla="*/ 566332 h 1444398"/>
              <a:gd name="connsiteX43" fmla="*/ 1223237 w 3500153"/>
              <a:gd name="connsiteY43" fmla="*/ 554220 h 1444398"/>
              <a:gd name="connsiteX44" fmla="*/ 1271682 w 3500153"/>
              <a:gd name="connsiteY44" fmla="*/ 542109 h 1444398"/>
              <a:gd name="connsiteX45" fmla="*/ 1295904 w 3500153"/>
              <a:gd name="connsiteY45" fmla="*/ 536054 h 1444398"/>
              <a:gd name="connsiteX46" fmla="*/ 1314071 w 3500153"/>
              <a:gd name="connsiteY46" fmla="*/ 523942 h 1444398"/>
              <a:gd name="connsiteX47" fmla="*/ 1350405 w 3500153"/>
              <a:gd name="connsiteY47" fmla="*/ 511831 h 1444398"/>
              <a:gd name="connsiteX48" fmla="*/ 1392794 w 3500153"/>
              <a:gd name="connsiteY48" fmla="*/ 499720 h 1444398"/>
              <a:gd name="connsiteX49" fmla="*/ 1417017 w 3500153"/>
              <a:gd name="connsiteY49" fmla="*/ 487608 h 1444398"/>
              <a:gd name="connsiteX50" fmla="*/ 1477573 w 3500153"/>
              <a:gd name="connsiteY50" fmla="*/ 475497 h 1444398"/>
              <a:gd name="connsiteX51" fmla="*/ 1507851 w 3500153"/>
              <a:gd name="connsiteY51" fmla="*/ 463386 h 1444398"/>
              <a:gd name="connsiteX52" fmla="*/ 1526018 w 3500153"/>
              <a:gd name="connsiteY52" fmla="*/ 451275 h 1444398"/>
              <a:gd name="connsiteX53" fmla="*/ 1568407 w 3500153"/>
              <a:gd name="connsiteY53" fmla="*/ 439163 h 1444398"/>
              <a:gd name="connsiteX54" fmla="*/ 1586574 w 3500153"/>
              <a:gd name="connsiteY54" fmla="*/ 433108 h 1444398"/>
              <a:gd name="connsiteX55" fmla="*/ 1635019 w 3500153"/>
              <a:gd name="connsiteY55" fmla="*/ 408885 h 1444398"/>
              <a:gd name="connsiteX56" fmla="*/ 1653186 w 3500153"/>
              <a:gd name="connsiteY56" fmla="*/ 402830 h 1444398"/>
              <a:gd name="connsiteX57" fmla="*/ 1689520 w 3500153"/>
              <a:gd name="connsiteY57" fmla="*/ 378607 h 1444398"/>
              <a:gd name="connsiteX58" fmla="*/ 1725854 w 3500153"/>
              <a:gd name="connsiteY58" fmla="*/ 348329 h 1444398"/>
              <a:gd name="connsiteX59" fmla="*/ 1762188 w 3500153"/>
              <a:gd name="connsiteY59" fmla="*/ 318051 h 1444398"/>
              <a:gd name="connsiteX60" fmla="*/ 1774299 w 3500153"/>
              <a:gd name="connsiteY60" fmla="*/ 299884 h 1444398"/>
              <a:gd name="connsiteX61" fmla="*/ 1816688 w 3500153"/>
              <a:gd name="connsiteY61" fmla="*/ 275661 h 1444398"/>
              <a:gd name="connsiteX62" fmla="*/ 1865133 w 3500153"/>
              <a:gd name="connsiteY62" fmla="*/ 251439 h 1444398"/>
              <a:gd name="connsiteX63" fmla="*/ 1949912 w 3500153"/>
              <a:gd name="connsiteY63" fmla="*/ 221161 h 1444398"/>
              <a:gd name="connsiteX64" fmla="*/ 1986246 w 3500153"/>
              <a:gd name="connsiteY64" fmla="*/ 209050 h 1444398"/>
              <a:gd name="connsiteX65" fmla="*/ 2046802 w 3500153"/>
              <a:gd name="connsiteY65" fmla="*/ 196938 h 1444398"/>
              <a:gd name="connsiteX66" fmla="*/ 2089192 w 3500153"/>
              <a:gd name="connsiteY66" fmla="*/ 178771 h 1444398"/>
              <a:gd name="connsiteX67" fmla="*/ 2125525 w 3500153"/>
              <a:gd name="connsiteY67" fmla="*/ 154549 h 1444398"/>
              <a:gd name="connsiteX68" fmla="*/ 2155804 w 3500153"/>
              <a:gd name="connsiteY68" fmla="*/ 130326 h 1444398"/>
              <a:gd name="connsiteX69" fmla="*/ 2173970 w 3500153"/>
              <a:gd name="connsiteY69" fmla="*/ 124271 h 1444398"/>
              <a:gd name="connsiteX70" fmla="*/ 2192137 w 3500153"/>
              <a:gd name="connsiteY70" fmla="*/ 112159 h 1444398"/>
              <a:gd name="connsiteX71" fmla="*/ 2240582 w 3500153"/>
              <a:gd name="connsiteY71" fmla="*/ 100048 h 1444398"/>
              <a:gd name="connsiteX72" fmla="*/ 3215539 w 3500153"/>
              <a:gd name="connsiteY72" fmla="*/ 3158 h 1444398"/>
              <a:gd name="connsiteX73" fmla="*/ 3500153 w 3500153"/>
              <a:gd name="connsiteY73" fmla="*/ 81881 h 1444398"/>
              <a:gd name="connsiteX0" fmla="*/ 0 w 3500153"/>
              <a:gd name="connsiteY0" fmla="*/ 1507852 h 1507852"/>
              <a:gd name="connsiteX1" fmla="*/ 18166 w 3500153"/>
              <a:gd name="connsiteY1" fmla="*/ 1477574 h 1507852"/>
              <a:gd name="connsiteX2" fmla="*/ 72667 w 3500153"/>
              <a:gd name="connsiteY2" fmla="*/ 1447296 h 1507852"/>
              <a:gd name="connsiteX3" fmla="*/ 90834 w 3500153"/>
              <a:gd name="connsiteY3" fmla="*/ 1435184 h 1507852"/>
              <a:gd name="connsiteX4" fmla="*/ 109001 w 3500153"/>
              <a:gd name="connsiteY4" fmla="*/ 1429129 h 1507852"/>
              <a:gd name="connsiteX5" fmla="*/ 133223 w 3500153"/>
              <a:gd name="connsiteY5" fmla="*/ 1398851 h 1507852"/>
              <a:gd name="connsiteX6" fmla="*/ 163502 w 3500153"/>
              <a:gd name="connsiteY6" fmla="*/ 1368572 h 1507852"/>
              <a:gd name="connsiteX7" fmla="*/ 181668 w 3500153"/>
              <a:gd name="connsiteY7" fmla="*/ 1350406 h 1507852"/>
              <a:gd name="connsiteX8" fmla="*/ 193780 w 3500153"/>
              <a:gd name="connsiteY8" fmla="*/ 1338294 h 1507852"/>
              <a:gd name="connsiteX9" fmla="*/ 236169 w 3500153"/>
              <a:gd name="connsiteY9" fmla="*/ 1308016 h 1507852"/>
              <a:gd name="connsiteX10" fmla="*/ 260392 w 3500153"/>
              <a:gd name="connsiteY10" fmla="*/ 1289849 h 1507852"/>
              <a:gd name="connsiteX11" fmla="*/ 278558 w 3500153"/>
              <a:gd name="connsiteY11" fmla="*/ 1271682 h 1507852"/>
              <a:gd name="connsiteX12" fmla="*/ 308837 w 3500153"/>
              <a:gd name="connsiteY12" fmla="*/ 1259571 h 1507852"/>
              <a:gd name="connsiteX13" fmla="*/ 320948 w 3500153"/>
              <a:gd name="connsiteY13" fmla="*/ 1235349 h 1507852"/>
              <a:gd name="connsiteX14" fmla="*/ 351226 w 3500153"/>
              <a:gd name="connsiteY14" fmla="*/ 1211126 h 1507852"/>
              <a:gd name="connsiteX15" fmla="*/ 381504 w 3500153"/>
              <a:gd name="connsiteY15" fmla="*/ 1180848 h 1507852"/>
              <a:gd name="connsiteX16" fmla="*/ 399671 w 3500153"/>
              <a:gd name="connsiteY16" fmla="*/ 1162681 h 1507852"/>
              <a:gd name="connsiteX17" fmla="*/ 442060 w 3500153"/>
              <a:gd name="connsiteY17" fmla="*/ 1132403 h 1507852"/>
              <a:gd name="connsiteX18" fmla="*/ 472339 w 3500153"/>
              <a:gd name="connsiteY18" fmla="*/ 1108180 h 1507852"/>
              <a:gd name="connsiteX19" fmla="*/ 484450 w 3500153"/>
              <a:gd name="connsiteY19" fmla="*/ 1090013 h 1507852"/>
              <a:gd name="connsiteX20" fmla="*/ 520784 w 3500153"/>
              <a:gd name="connsiteY20" fmla="*/ 1065791 h 1507852"/>
              <a:gd name="connsiteX21" fmla="*/ 569229 w 3500153"/>
              <a:gd name="connsiteY21" fmla="*/ 1023402 h 1507852"/>
              <a:gd name="connsiteX22" fmla="*/ 599507 w 3500153"/>
              <a:gd name="connsiteY22" fmla="*/ 1005235 h 1507852"/>
              <a:gd name="connsiteX23" fmla="*/ 641896 w 3500153"/>
              <a:gd name="connsiteY23" fmla="*/ 962845 h 1507852"/>
              <a:gd name="connsiteX24" fmla="*/ 660063 w 3500153"/>
              <a:gd name="connsiteY24" fmla="*/ 944678 h 1507852"/>
              <a:gd name="connsiteX25" fmla="*/ 696397 w 3500153"/>
              <a:gd name="connsiteY25" fmla="*/ 926511 h 1507852"/>
              <a:gd name="connsiteX26" fmla="*/ 738786 w 3500153"/>
              <a:gd name="connsiteY26" fmla="*/ 902289 h 1507852"/>
              <a:gd name="connsiteX27" fmla="*/ 763009 w 3500153"/>
              <a:gd name="connsiteY27" fmla="*/ 896233 h 1507852"/>
              <a:gd name="connsiteX28" fmla="*/ 781176 w 3500153"/>
              <a:gd name="connsiteY28" fmla="*/ 890178 h 1507852"/>
              <a:gd name="connsiteX29" fmla="*/ 817509 w 3500153"/>
              <a:gd name="connsiteY29" fmla="*/ 865955 h 1507852"/>
              <a:gd name="connsiteX30" fmla="*/ 829621 w 3500153"/>
              <a:gd name="connsiteY30" fmla="*/ 853844 h 1507852"/>
              <a:gd name="connsiteX31" fmla="*/ 865955 w 3500153"/>
              <a:gd name="connsiteY31" fmla="*/ 829621 h 1507852"/>
              <a:gd name="connsiteX32" fmla="*/ 908344 w 3500153"/>
              <a:gd name="connsiteY32" fmla="*/ 799343 h 1507852"/>
              <a:gd name="connsiteX33" fmla="*/ 950733 w 3500153"/>
              <a:gd name="connsiteY33" fmla="*/ 787232 h 1507852"/>
              <a:gd name="connsiteX34" fmla="*/ 993123 w 3500153"/>
              <a:gd name="connsiteY34" fmla="*/ 756954 h 1507852"/>
              <a:gd name="connsiteX35" fmla="*/ 1011290 w 3500153"/>
              <a:gd name="connsiteY35" fmla="*/ 744843 h 1507852"/>
              <a:gd name="connsiteX36" fmla="*/ 1059735 w 3500153"/>
              <a:gd name="connsiteY36" fmla="*/ 708509 h 1507852"/>
              <a:gd name="connsiteX37" fmla="*/ 1077902 w 3500153"/>
              <a:gd name="connsiteY37" fmla="*/ 702453 h 1507852"/>
              <a:gd name="connsiteX38" fmla="*/ 1096068 w 3500153"/>
              <a:gd name="connsiteY38" fmla="*/ 690342 h 1507852"/>
              <a:gd name="connsiteX39" fmla="*/ 1108180 w 3500153"/>
              <a:gd name="connsiteY39" fmla="*/ 678231 h 1507852"/>
              <a:gd name="connsiteX40" fmla="*/ 1126347 w 3500153"/>
              <a:gd name="connsiteY40" fmla="*/ 672175 h 1507852"/>
              <a:gd name="connsiteX41" fmla="*/ 1162680 w 3500153"/>
              <a:gd name="connsiteY41" fmla="*/ 654008 h 1507852"/>
              <a:gd name="connsiteX42" fmla="*/ 1205070 w 3500153"/>
              <a:gd name="connsiteY42" fmla="*/ 629786 h 1507852"/>
              <a:gd name="connsiteX43" fmla="*/ 1223237 w 3500153"/>
              <a:gd name="connsiteY43" fmla="*/ 617674 h 1507852"/>
              <a:gd name="connsiteX44" fmla="*/ 1271682 w 3500153"/>
              <a:gd name="connsiteY44" fmla="*/ 605563 h 1507852"/>
              <a:gd name="connsiteX45" fmla="*/ 1295904 w 3500153"/>
              <a:gd name="connsiteY45" fmla="*/ 599508 h 1507852"/>
              <a:gd name="connsiteX46" fmla="*/ 1314071 w 3500153"/>
              <a:gd name="connsiteY46" fmla="*/ 587396 h 1507852"/>
              <a:gd name="connsiteX47" fmla="*/ 1350405 w 3500153"/>
              <a:gd name="connsiteY47" fmla="*/ 575285 h 1507852"/>
              <a:gd name="connsiteX48" fmla="*/ 1392794 w 3500153"/>
              <a:gd name="connsiteY48" fmla="*/ 563174 h 1507852"/>
              <a:gd name="connsiteX49" fmla="*/ 1417017 w 3500153"/>
              <a:gd name="connsiteY49" fmla="*/ 551062 h 1507852"/>
              <a:gd name="connsiteX50" fmla="*/ 1477573 w 3500153"/>
              <a:gd name="connsiteY50" fmla="*/ 538951 h 1507852"/>
              <a:gd name="connsiteX51" fmla="*/ 1507851 w 3500153"/>
              <a:gd name="connsiteY51" fmla="*/ 526840 h 1507852"/>
              <a:gd name="connsiteX52" fmla="*/ 1526018 w 3500153"/>
              <a:gd name="connsiteY52" fmla="*/ 514729 h 1507852"/>
              <a:gd name="connsiteX53" fmla="*/ 1568407 w 3500153"/>
              <a:gd name="connsiteY53" fmla="*/ 502617 h 1507852"/>
              <a:gd name="connsiteX54" fmla="*/ 1586574 w 3500153"/>
              <a:gd name="connsiteY54" fmla="*/ 496562 h 1507852"/>
              <a:gd name="connsiteX55" fmla="*/ 1635019 w 3500153"/>
              <a:gd name="connsiteY55" fmla="*/ 472339 h 1507852"/>
              <a:gd name="connsiteX56" fmla="*/ 1653186 w 3500153"/>
              <a:gd name="connsiteY56" fmla="*/ 466284 h 1507852"/>
              <a:gd name="connsiteX57" fmla="*/ 1689520 w 3500153"/>
              <a:gd name="connsiteY57" fmla="*/ 442061 h 1507852"/>
              <a:gd name="connsiteX58" fmla="*/ 1725854 w 3500153"/>
              <a:gd name="connsiteY58" fmla="*/ 411783 h 1507852"/>
              <a:gd name="connsiteX59" fmla="*/ 1762188 w 3500153"/>
              <a:gd name="connsiteY59" fmla="*/ 381505 h 1507852"/>
              <a:gd name="connsiteX60" fmla="*/ 1774299 w 3500153"/>
              <a:gd name="connsiteY60" fmla="*/ 363338 h 1507852"/>
              <a:gd name="connsiteX61" fmla="*/ 1816688 w 3500153"/>
              <a:gd name="connsiteY61" fmla="*/ 339115 h 1507852"/>
              <a:gd name="connsiteX62" fmla="*/ 1865133 w 3500153"/>
              <a:gd name="connsiteY62" fmla="*/ 314893 h 1507852"/>
              <a:gd name="connsiteX63" fmla="*/ 1949912 w 3500153"/>
              <a:gd name="connsiteY63" fmla="*/ 284615 h 1507852"/>
              <a:gd name="connsiteX64" fmla="*/ 1986246 w 3500153"/>
              <a:gd name="connsiteY64" fmla="*/ 272504 h 1507852"/>
              <a:gd name="connsiteX65" fmla="*/ 2046802 w 3500153"/>
              <a:gd name="connsiteY65" fmla="*/ 260392 h 1507852"/>
              <a:gd name="connsiteX66" fmla="*/ 2089192 w 3500153"/>
              <a:gd name="connsiteY66" fmla="*/ 242225 h 1507852"/>
              <a:gd name="connsiteX67" fmla="*/ 2125525 w 3500153"/>
              <a:gd name="connsiteY67" fmla="*/ 218003 h 1507852"/>
              <a:gd name="connsiteX68" fmla="*/ 2155804 w 3500153"/>
              <a:gd name="connsiteY68" fmla="*/ 193780 h 1507852"/>
              <a:gd name="connsiteX69" fmla="*/ 2173970 w 3500153"/>
              <a:gd name="connsiteY69" fmla="*/ 187725 h 1507852"/>
              <a:gd name="connsiteX70" fmla="*/ 2192137 w 3500153"/>
              <a:gd name="connsiteY70" fmla="*/ 175613 h 1507852"/>
              <a:gd name="connsiteX71" fmla="*/ 2991480 w 3500153"/>
              <a:gd name="connsiteY71" fmla="*/ 0 h 1507852"/>
              <a:gd name="connsiteX72" fmla="*/ 3215539 w 3500153"/>
              <a:gd name="connsiteY72" fmla="*/ 66612 h 1507852"/>
              <a:gd name="connsiteX73" fmla="*/ 3500153 w 3500153"/>
              <a:gd name="connsiteY73" fmla="*/ 145335 h 1507852"/>
              <a:gd name="connsiteX0" fmla="*/ 0 w 3500153"/>
              <a:gd name="connsiteY0" fmla="*/ 1543654 h 1543654"/>
              <a:gd name="connsiteX1" fmla="*/ 18166 w 3500153"/>
              <a:gd name="connsiteY1" fmla="*/ 1513376 h 1543654"/>
              <a:gd name="connsiteX2" fmla="*/ 72667 w 3500153"/>
              <a:gd name="connsiteY2" fmla="*/ 1483098 h 1543654"/>
              <a:gd name="connsiteX3" fmla="*/ 90834 w 3500153"/>
              <a:gd name="connsiteY3" fmla="*/ 1470986 h 1543654"/>
              <a:gd name="connsiteX4" fmla="*/ 109001 w 3500153"/>
              <a:gd name="connsiteY4" fmla="*/ 1464931 h 1543654"/>
              <a:gd name="connsiteX5" fmla="*/ 133223 w 3500153"/>
              <a:gd name="connsiteY5" fmla="*/ 1434653 h 1543654"/>
              <a:gd name="connsiteX6" fmla="*/ 163502 w 3500153"/>
              <a:gd name="connsiteY6" fmla="*/ 1404374 h 1543654"/>
              <a:gd name="connsiteX7" fmla="*/ 181668 w 3500153"/>
              <a:gd name="connsiteY7" fmla="*/ 1386208 h 1543654"/>
              <a:gd name="connsiteX8" fmla="*/ 193780 w 3500153"/>
              <a:gd name="connsiteY8" fmla="*/ 1374096 h 1543654"/>
              <a:gd name="connsiteX9" fmla="*/ 236169 w 3500153"/>
              <a:gd name="connsiteY9" fmla="*/ 1343818 h 1543654"/>
              <a:gd name="connsiteX10" fmla="*/ 260392 w 3500153"/>
              <a:gd name="connsiteY10" fmla="*/ 1325651 h 1543654"/>
              <a:gd name="connsiteX11" fmla="*/ 278558 w 3500153"/>
              <a:gd name="connsiteY11" fmla="*/ 1307484 h 1543654"/>
              <a:gd name="connsiteX12" fmla="*/ 308837 w 3500153"/>
              <a:gd name="connsiteY12" fmla="*/ 1295373 h 1543654"/>
              <a:gd name="connsiteX13" fmla="*/ 320948 w 3500153"/>
              <a:gd name="connsiteY13" fmla="*/ 1271151 h 1543654"/>
              <a:gd name="connsiteX14" fmla="*/ 351226 w 3500153"/>
              <a:gd name="connsiteY14" fmla="*/ 1246928 h 1543654"/>
              <a:gd name="connsiteX15" fmla="*/ 381504 w 3500153"/>
              <a:gd name="connsiteY15" fmla="*/ 1216650 h 1543654"/>
              <a:gd name="connsiteX16" fmla="*/ 399671 w 3500153"/>
              <a:gd name="connsiteY16" fmla="*/ 1198483 h 1543654"/>
              <a:gd name="connsiteX17" fmla="*/ 442060 w 3500153"/>
              <a:gd name="connsiteY17" fmla="*/ 1168205 h 1543654"/>
              <a:gd name="connsiteX18" fmla="*/ 472339 w 3500153"/>
              <a:gd name="connsiteY18" fmla="*/ 1143982 h 1543654"/>
              <a:gd name="connsiteX19" fmla="*/ 484450 w 3500153"/>
              <a:gd name="connsiteY19" fmla="*/ 1125815 h 1543654"/>
              <a:gd name="connsiteX20" fmla="*/ 520784 w 3500153"/>
              <a:gd name="connsiteY20" fmla="*/ 1101593 h 1543654"/>
              <a:gd name="connsiteX21" fmla="*/ 569229 w 3500153"/>
              <a:gd name="connsiteY21" fmla="*/ 1059204 h 1543654"/>
              <a:gd name="connsiteX22" fmla="*/ 599507 w 3500153"/>
              <a:gd name="connsiteY22" fmla="*/ 1041037 h 1543654"/>
              <a:gd name="connsiteX23" fmla="*/ 641896 w 3500153"/>
              <a:gd name="connsiteY23" fmla="*/ 998647 h 1543654"/>
              <a:gd name="connsiteX24" fmla="*/ 660063 w 3500153"/>
              <a:gd name="connsiteY24" fmla="*/ 980480 h 1543654"/>
              <a:gd name="connsiteX25" fmla="*/ 696397 w 3500153"/>
              <a:gd name="connsiteY25" fmla="*/ 962313 h 1543654"/>
              <a:gd name="connsiteX26" fmla="*/ 738786 w 3500153"/>
              <a:gd name="connsiteY26" fmla="*/ 938091 h 1543654"/>
              <a:gd name="connsiteX27" fmla="*/ 763009 w 3500153"/>
              <a:gd name="connsiteY27" fmla="*/ 932035 h 1543654"/>
              <a:gd name="connsiteX28" fmla="*/ 781176 w 3500153"/>
              <a:gd name="connsiteY28" fmla="*/ 925980 h 1543654"/>
              <a:gd name="connsiteX29" fmla="*/ 817509 w 3500153"/>
              <a:gd name="connsiteY29" fmla="*/ 901757 h 1543654"/>
              <a:gd name="connsiteX30" fmla="*/ 829621 w 3500153"/>
              <a:gd name="connsiteY30" fmla="*/ 889646 h 1543654"/>
              <a:gd name="connsiteX31" fmla="*/ 865955 w 3500153"/>
              <a:gd name="connsiteY31" fmla="*/ 865423 h 1543654"/>
              <a:gd name="connsiteX32" fmla="*/ 908344 w 3500153"/>
              <a:gd name="connsiteY32" fmla="*/ 835145 h 1543654"/>
              <a:gd name="connsiteX33" fmla="*/ 950733 w 3500153"/>
              <a:gd name="connsiteY33" fmla="*/ 823034 h 1543654"/>
              <a:gd name="connsiteX34" fmla="*/ 993123 w 3500153"/>
              <a:gd name="connsiteY34" fmla="*/ 792756 h 1543654"/>
              <a:gd name="connsiteX35" fmla="*/ 1011290 w 3500153"/>
              <a:gd name="connsiteY35" fmla="*/ 780645 h 1543654"/>
              <a:gd name="connsiteX36" fmla="*/ 1059735 w 3500153"/>
              <a:gd name="connsiteY36" fmla="*/ 744311 h 1543654"/>
              <a:gd name="connsiteX37" fmla="*/ 1077902 w 3500153"/>
              <a:gd name="connsiteY37" fmla="*/ 738255 h 1543654"/>
              <a:gd name="connsiteX38" fmla="*/ 1096068 w 3500153"/>
              <a:gd name="connsiteY38" fmla="*/ 726144 h 1543654"/>
              <a:gd name="connsiteX39" fmla="*/ 1108180 w 3500153"/>
              <a:gd name="connsiteY39" fmla="*/ 714033 h 1543654"/>
              <a:gd name="connsiteX40" fmla="*/ 1126347 w 3500153"/>
              <a:gd name="connsiteY40" fmla="*/ 707977 h 1543654"/>
              <a:gd name="connsiteX41" fmla="*/ 1162680 w 3500153"/>
              <a:gd name="connsiteY41" fmla="*/ 689810 h 1543654"/>
              <a:gd name="connsiteX42" fmla="*/ 1205070 w 3500153"/>
              <a:gd name="connsiteY42" fmla="*/ 665588 h 1543654"/>
              <a:gd name="connsiteX43" fmla="*/ 1223237 w 3500153"/>
              <a:gd name="connsiteY43" fmla="*/ 653476 h 1543654"/>
              <a:gd name="connsiteX44" fmla="*/ 1271682 w 3500153"/>
              <a:gd name="connsiteY44" fmla="*/ 641365 h 1543654"/>
              <a:gd name="connsiteX45" fmla="*/ 1295904 w 3500153"/>
              <a:gd name="connsiteY45" fmla="*/ 635310 h 1543654"/>
              <a:gd name="connsiteX46" fmla="*/ 1314071 w 3500153"/>
              <a:gd name="connsiteY46" fmla="*/ 623198 h 1543654"/>
              <a:gd name="connsiteX47" fmla="*/ 1350405 w 3500153"/>
              <a:gd name="connsiteY47" fmla="*/ 611087 h 1543654"/>
              <a:gd name="connsiteX48" fmla="*/ 1392794 w 3500153"/>
              <a:gd name="connsiteY48" fmla="*/ 598976 h 1543654"/>
              <a:gd name="connsiteX49" fmla="*/ 1417017 w 3500153"/>
              <a:gd name="connsiteY49" fmla="*/ 586864 h 1543654"/>
              <a:gd name="connsiteX50" fmla="*/ 1477573 w 3500153"/>
              <a:gd name="connsiteY50" fmla="*/ 574753 h 1543654"/>
              <a:gd name="connsiteX51" fmla="*/ 1507851 w 3500153"/>
              <a:gd name="connsiteY51" fmla="*/ 562642 h 1543654"/>
              <a:gd name="connsiteX52" fmla="*/ 1526018 w 3500153"/>
              <a:gd name="connsiteY52" fmla="*/ 550531 h 1543654"/>
              <a:gd name="connsiteX53" fmla="*/ 1568407 w 3500153"/>
              <a:gd name="connsiteY53" fmla="*/ 538419 h 1543654"/>
              <a:gd name="connsiteX54" fmla="*/ 1586574 w 3500153"/>
              <a:gd name="connsiteY54" fmla="*/ 532364 h 1543654"/>
              <a:gd name="connsiteX55" fmla="*/ 1635019 w 3500153"/>
              <a:gd name="connsiteY55" fmla="*/ 508141 h 1543654"/>
              <a:gd name="connsiteX56" fmla="*/ 1653186 w 3500153"/>
              <a:gd name="connsiteY56" fmla="*/ 502086 h 1543654"/>
              <a:gd name="connsiteX57" fmla="*/ 1689520 w 3500153"/>
              <a:gd name="connsiteY57" fmla="*/ 477863 h 1543654"/>
              <a:gd name="connsiteX58" fmla="*/ 1725854 w 3500153"/>
              <a:gd name="connsiteY58" fmla="*/ 447585 h 1543654"/>
              <a:gd name="connsiteX59" fmla="*/ 1762188 w 3500153"/>
              <a:gd name="connsiteY59" fmla="*/ 417307 h 1543654"/>
              <a:gd name="connsiteX60" fmla="*/ 1774299 w 3500153"/>
              <a:gd name="connsiteY60" fmla="*/ 399140 h 1543654"/>
              <a:gd name="connsiteX61" fmla="*/ 1816688 w 3500153"/>
              <a:gd name="connsiteY61" fmla="*/ 374917 h 1543654"/>
              <a:gd name="connsiteX62" fmla="*/ 1865133 w 3500153"/>
              <a:gd name="connsiteY62" fmla="*/ 350695 h 1543654"/>
              <a:gd name="connsiteX63" fmla="*/ 1949912 w 3500153"/>
              <a:gd name="connsiteY63" fmla="*/ 320417 h 1543654"/>
              <a:gd name="connsiteX64" fmla="*/ 1986246 w 3500153"/>
              <a:gd name="connsiteY64" fmla="*/ 308306 h 1543654"/>
              <a:gd name="connsiteX65" fmla="*/ 2046802 w 3500153"/>
              <a:gd name="connsiteY65" fmla="*/ 296194 h 1543654"/>
              <a:gd name="connsiteX66" fmla="*/ 2089192 w 3500153"/>
              <a:gd name="connsiteY66" fmla="*/ 278027 h 1543654"/>
              <a:gd name="connsiteX67" fmla="*/ 2125525 w 3500153"/>
              <a:gd name="connsiteY67" fmla="*/ 253805 h 1543654"/>
              <a:gd name="connsiteX68" fmla="*/ 2155804 w 3500153"/>
              <a:gd name="connsiteY68" fmla="*/ 229582 h 1543654"/>
              <a:gd name="connsiteX69" fmla="*/ 2173970 w 3500153"/>
              <a:gd name="connsiteY69" fmla="*/ 223527 h 1543654"/>
              <a:gd name="connsiteX70" fmla="*/ 2725033 w 3500153"/>
              <a:gd name="connsiteY70" fmla="*/ 11579 h 1543654"/>
              <a:gd name="connsiteX71" fmla="*/ 2991480 w 3500153"/>
              <a:gd name="connsiteY71" fmla="*/ 35802 h 1543654"/>
              <a:gd name="connsiteX72" fmla="*/ 3215539 w 3500153"/>
              <a:gd name="connsiteY72" fmla="*/ 102414 h 1543654"/>
              <a:gd name="connsiteX73" fmla="*/ 3500153 w 3500153"/>
              <a:gd name="connsiteY73" fmla="*/ 181137 h 1543654"/>
              <a:gd name="connsiteX0" fmla="*/ 0 w 3500153"/>
              <a:gd name="connsiteY0" fmla="*/ 1533443 h 1533443"/>
              <a:gd name="connsiteX1" fmla="*/ 18166 w 3500153"/>
              <a:gd name="connsiteY1" fmla="*/ 1503165 h 1533443"/>
              <a:gd name="connsiteX2" fmla="*/ 72667 w 3500153"/>
              <a:gd name="connsiteY2" fmla="*/ 1472887 h 1533443"/>
              <a:gd name="connsiteX3" fmla="*/ 90834 w 3500153"/>
              <a:gd name="connsiteY3" fmla="*/ 1460775 h 1533443"/>
              <a:gd name="connsiteX4" fmla="*/ 109001 w 3500153"/>
              <a:gd name="connsiteY4" fmla="*/ 1454720 h 1533443"/>
              <a:gd name="connsiteX5" fmla="*/ 133223 w 3500153"/>
              <a:gd name="connsiteY5" fmla="*/ 1424442 h 1533443"/>
              <a:gd name="connsiteX6" fmla="*/ 163502 w 3500153"/>
              <a:gd name="connsiteY6" fmla="*/ 1394163 h 1533443"/>
              <a:gd name="connsiteX7" fmla="*/ 181668 w 3500153"/>
              <a:gd name="connsiteY7" fmla="*/ 1375997 h 1533443"/>
              <a:gd name="connsiteX8" fmla="*/ 193780 w 3500153"/>
              <a:gd name="connsiteY8" fmla="*/ 1363885 h 1533443"/>
              <a:gd name="connsiteX9" fmla="*/ 236169 w 3500153"/>
              <a:gd name="connsiteY9" fmla="*/ 1333607 h 1533443"/>
              <a:gd name="connsiteX10" fmla="*/ 260392 w 3500153"/>
              <a:gd name="connsiteY10" fmla="*/ 1315440 h 1533443"/>
              <a:gd name="connsiteX11" fmla="*/ 278558 w 3500153"/>
              <a:gd name="connsiteY11" fmla="*/ 1297273 h 1533443"/>
              <a:gd name="connsiteX12" fmla="*/ 308837 w 3500153"/>
              <a:gd name="connsiteY12" fmla="*/ 1285162 h 1533443"/>
              <a:gd name="connsiteX13" fmla="*/ 320948 w 3500153"/>
              <a:gd name="connsiteY13" fmla="*/ 1260940 h 1533443"/>
              <a:gd name="connsiteX14" fmla="*/ 351226 w 3500153"/>
              <a:gd name="connsiteY14" fmla="*/ 1236717 h 1533443"/>
              <a:gd name="connsiteX15" fmla="*/ 381504 w 3500153"/>
              <a:gd name="connsiteY15" fmla="*/ 1206439 h 1533443"/>
              <a:gd name="connsiteX16" fmla="*/ 399671 w 3500153"/>
              <a:gd name="connsiteY16" fmla="*/ 1188272 h 1533443"/>
              <a:gd name="connsiteX17" fmla="*/ 442060 w 3500153"/>
              <a:gd name="connsiteY17" fmla="*/ 1157994 h 1533443"/>
              <a:gd name="connsiteX18" fmla="*/ 472339 w 3500153"/>
              <a:gd name="connsiteY18" fmla="*/ 1133771 h 1533443"/>
              <a:gd name="connsiteX19" fmla="*/ 484450 w 3500153"/>
              <a:gd name="connsiteY19" fmla="*/ 1115604 h 1533443"/>
              <a:gd name="connsiteX20" fmla="*/ 520784 w 3500153"/>
              <a:gd name="connsiteY20" fmla="*/ 1091382 h 1533443"/>
              <a:gd name="connsiteX21" fmla="*/ 569229 w 3500153"/>
              <a:gd name="connsiteY21" fmla="*/ 1048993 h 1533443"/>
              <a:gd name="connsiteX22" fmla="*/ 599507 w 3500153"/>
              <a:gd name="connsiteY22" fmla="*/ 1030826 h 1533443"/>
              <a:gd name="connsiteX23" fmla="*/ 641896 w 3500153"/>
              <a:gd name="connsiteY23" fmla="*/ 988436 h 1533443"/>
              <a:gd name="connsiteX24" fmla="*/ 660063 w 3500153"/>
              <a:gd name="connsiteY24" fmla="*/ 970269 h 1533443"/>
              <a:gd name="connsiteX25" fmla="*/ 696397 w 3500153"/>
              <a:gd name="connsiteY25" fmla="*/ 952102 h 1533443"/>
              <a:gd name="connsiteX26" fmla="*/ 738786 w 3500153"/>
              <a:gd name="connsiteY26" fmla="*/ 927880 h 1533443"/>
              <a:gd name="connsiteX27" fmla="*/ 763009 w 3500153"/>
              <a:gd name="connsiteY27" fmla="*/ 921824 h 1533443"/>
              <a:gd name="connsiteX28" fmla="*/ 781176 w 3500153"/>
              <a:gd name="connsiteY28" fmla="*/ 915769 h 1533443"/>
              <a:gd name="connsiteX29" fmla="*/ 817509 w 3500153"/>
              <a:gd name="connsiteY29" fmla="*/ 891546 h 1533443"/>
              <a:gd name="connsiteX30" fmla="*/ 829621 w 3500153"/>
              <a:gd name="connsiteY30" fmla="*/ 879435 h 1533443"/>
              <a:gd name="connsiteX31" fmla="*/ 865955 w 3500153"/>
              <a:gd name="connsiteY31" fmla="*/ 855212 h 1533443"/>
              <a:gd name="connsiteX32" fmla="*/ 908344 w 3500153"/>
              <a:gd name="connsiteY32" fmla="*/ 824934 h 1533443"/>
              <a:gd name="connsiteX33" fmla="*/ 950733 w 3500153"/>
              <a:gd name="connsiteY33" fmla="*/ 812823 h 1533443"/>
              <a:gd name="connsiteX34" fmla="*/ 993123 w 3500153"/>
              <a:gd name="connsiteY34" fmla="*/ 782545 h 1533443"/>
              <a:gd name="connsiteX35" fmla="*/ 1011290 w 3500153"/>
              <a:gd name="connsiteY35" fmla="*/ 770434 h 1533443"/>
              <a:gd name="connsiteX36" fmla="*/ 1059735 w 3500153"/>
              <a:gd name="connsiteY36" fmla="*/ 734100 h 1533443"/>
              <a:gd name="connsiteX37" fmla="*/ 1077902 w 3500153"/>
              <a:gd name="connsiteY37" fmla="*/ 728044 h 1533443"/>
              <a:gd name="connsiteX38" fmla="*/ 1096068 w 3500153"/>
              <a:gd name="connsiteY38" fmla="*/ 715933 h 1533443"/>
              <a:gd name="connsiteX39" fmla="*/ 1108180 w 3500153"/>
              <a:gd name="connsiteY39" fmla="*/ 703822 h 1533443"/>
              <a:gd name="connsiteX40" fmla="*/ 1126347 w 3500153"/>
              <a:gd name="connsiteY40" fmla="*/ 697766 h 1533443"/>
              <a:gd name="connsiteX41" fmla="*/ 1162680 w 3500153"/>
              <a:gd name="connsiteY41" fmla="*/ 679599 h 1533443"/>
              <a:gd name="connsiteX42" fmla="*/ 1205070 w 3500153"/>
              <a:gd name="connsiteY42" fmla="*/ 655377 h 1533443"/>
              <a:gd name="connsiteX43" fmla="*/ 1223237 w 3500153"/>
              <a:gd name="connsiteY43" fmla="*/ 643265 h 1533443"/>
              <a:gd name="connsiteX44" fmla="*/ 1271682 w 3500153"/>
              <a:gd name="connsiteY44" fmla="*/ 631154 h 1533443"/>
              <a:gd name="connsiteX45" fmla="*/ 1295904 w 3500153"/>
              <a:gd name="connsiteY45" fmla="*/ 625099 h 1533443"/>
              <a:gd name="connsiteX46" fmla="*/ 1314071 w 3500153"/>
              <a:gd name="connsiteY46" fmla="*/ 612987 h 1533443"/>
              <a:gd name="connsiteX47" fmla="*/ 1350405 w 3500153"/>
              <a:gd name="connsiteY47" fmla="*/ 600876 h 1533443"/>
              <a:gd name="connsiteX48" fmla="*/ 1392794 w 3500153"/>
              <a:gd name="connsiteY48" fmla="*/ 588765 h 1533443"/>
              <a:gd name="connsiteX49" fmla="*/ 1417017 w 3500153"/>
              <a:gd name="connsiteY49" fmla="*/ 576653 h 1533443"/>
              <a:gd name="connsiteX50" fmla="*/ 1477573 w 3500153"/>
              <a:gd name="connsiteY50" fmla="*/ 564542 h 1533443"/>
              <a:gd name="connsiteX51" fmla="*/ 1507851 w 3500153"/>
              <a:gd name="connsiteY51" fmla="*/ 552431 h 1533443"/>
              <a:gd name="connsiteX52" fmla="*/ 1526018 w 3500153"/>
              <a:gd name="connsiteY52" fmla="*/ 540320 h 1533443"/>
              <a:gd name="connsiteX53" fmla="*/ 1568407 w 3500153"/>
              <a:gd name="connsiteY53" fmla="*/ 528208 h 1533443"/>
              <a:gd name="connsiteX54" fmla="*/ 1586574 w 3500153"/>
              <a:gd name="connsiteY54" fmla="*/ 522153 h 1533443"/>
              <a:gd name="connsiteX55" fmla="*/ 1635019 w 3500153"/>
              <a:gd name="connsiteY55" fmla="*/ 497930 h 1533443"/>
              <a:gd name="connsiteX56" fmla="*/ 1653186 w 3500153"/>
              <a:gd name="connsiteY56" fmla="*/ 491875 h 1533443"/>
              <a:gd name="connsiteX57" fmla="*/ 1689520 w 3500153"/>
              <a:gd name="connsiteY57" fmla="*/ 467652 h 1533443"/>
              <a:gd name="connsiteX58" fmla="*/ 1725854 w 3500153"/>
              <a:gd name="connsiteY58" fmla="*/ 437374 h 1533443"/>
              <a:gd name="connsiteX59" fmla="*/ 1762188 w 3500153"/>
              <a:gd name="connsiteY59" fmla="*/ 407096 h 1533443"/>
              <a:gd name="connsiteX60" fmla="*/ 1774299 w 3500153"/>
              <a:gd name="connsiteY60" fmla="*/ 388929 h 1533443"/>
              <a:gd name="connsiteX61" fmla="*/ 1816688 w 3500153"/>
              <a:gd name="connsiteY61" fmla="*/ 364706 h 1533443"/>
              <a:gd name="connsiteX62" fmla="*/ 1865133 w 3500153"/>
              <a:gd name="connsiteY62" fmla="*/ 340484 h 1533443"/>
              <a:gd name="connsiteX63" fmla="*/ 1949912 w 3500153"/>
              <a:gd name="connsiteY63" fmla="*/ 310206 h 1533443"/>
              <a:gd name="connsiteX64" fmla="*/ 1986246 w 3500153"/>
              <a:gd name="connsiteY64" fmla="*/ 298095 h 1533443"/>
              <a:gd name="connsiteX65" fmla="*/ 2046802 w 3500153"/>
              <a:gd name="connsiteY65" fmla="*/ 285983 h 1533443"/>
              <a:gd name="connsiteX66" fmla="*/ 2089192 w 3500153"/>
              <a:gd name="connsiteY66" fmla="*/ 267816 h 1533443"/>
              <a:gd name="connsiteX67" fmla="*/ 2125525 w 3500153"/>
              <a:gd name="connsiteY67" fmla="*/ 243594 h 1533443"/>
              <a:gd name="connsiteX68" fmla="*/ 2155804 w 3500153"/>
              <a:gd name="connsiteY68" fmla="*/ 219371 h 1533443"/>
              <a:gd name="connsiteX69" fmla="*/ 2398028 w 3500153"/>
              <a:gd name="connsiteY69" fmla="*/ 61926 h 1533443"/>
              <a:gd name="connsiteX70" fmla="*/ 2725033 w 3500153"/>
              <a:gd name="connsiteY70" fmla="*/ 1368 h 1533443"/>
              <a:gd name="connsiteX71" fmla="*/ 2991480 w 3500153"/>
              <a:gd name="connsiteY71" fmla="*/ 25591 h 1533443"/>
              <a:gd name="connsiteX72" fmla="*/ 3215539 w 3500153"/>
              <a:gd name="connsiteY72" fmla="*/ 92203 h 1533443"/>
              <a:gd name="connsiteX73" fmla="*/ 3500153 w 3500153"/>
              <a:gd name="connsiteY73" fmla="*/ 170926 h 1533443"/>
              <a:gd name="connsiteX0" fmla="*/ 0 w 3500153"/>
              <a:gd name="connsiteY0" fmla="*/ 1533443 h 1533443"/>
              <a:gd name="connsiteX1" fmla="*/ 18166 w 3500153"/>
              <a:gd name="connsiteY1" fmla="*/ 1503165 h 1533443"/>
              <a:gd name="connsiteX2" fmla="*/ 72667 w 3500153"/>
              <a:gd name="connsiteY2" fmla="*/ 1472887 h 1533443"/>
              <a:gd name="connsiteX3" fmla="*/ 90834 w 3500153"/>
              <a:gd name="connsiteY3" fmla="*/ 1460775 h 1533443"/>
              <a:gd name="connsiteX4" fmla="*/ 109001 w 3500153"/>
              <a:gd name="connsiteY4" fmla="*/ 1454720 h 1533443"/>
              <a:gd name="connsiteX5" fmla="*/ 133223 w 3500153"/>
              <a:gd name="connsiteY5" fmla="*/ 1424442 h 1533443"/>
              <a:gd name="connsiteX6" fmla="*/ 163502 w 3500153"/>
              <a:gd name="connsiteY6" fmla="*/ 1394163 h 1533443"/>
              <a:gd name="connsiteX7" fmla="*/ 181668 w 3500153"/>
              <a:gd name="connsiteY7" fmla="*/ 1375997 h 1533443"/>
              <a:gd name="connsiteX8" fmla="*/ 193780 w 3500153"/>
              <a:gd name="connsiteY8" fmla="*/ 1363885 h 1533443"/>
              <a:gd name="connsiteX9" fmla="*/ 236169 w 3500153"/>
              <a:gd name="connsiteY9" fmla="*/ 1333607 h 1533443"/>
              <a:gd name="connsiteX10" fmla="*/ 260392 w 3500153"/>
              <a:gd name="connsiteY10" fmla="*/ 1315440 h 1533443"/>
              <a:gd name="connsiteX11" fmla="*/ 278558 w 3500153"/>
              <a:gd name="connsiteY11" fmla="*/ 1297273 h 1533443"/>
              <a:gd name="connsiteX12" fmla="*/ 308837 w 3500153"/>
              <a:gd name="connsiteY12" fmla="*/ 1285162 h 1533443"/>
              <a:gd name="connsiteX13" fmla="*/ 320948 w 3500153"/>
              <a:gd name="connsiteY13" fmla="*/ 1260940 h 1533443"/>
              <a:gd name="connsiteX14" fmla="*/ 351226 w 3500153"/>
              <a:gd name="connsiteY14" fmla="*/ 1236717 h 1533443"/>
              <a:gd name="connsiteX15" fmla="*/ 381504 w 3500153"/>
              <a:gd name="connsiteY15" fmla="*/ 1206439 h 1533443"/>
              <a:gd name="connsiteX16" fmla="*/ 399671 w 3500153"/>
              <a:gd name="connsiteY16" fmla="*/ 1188272 h 1533443"/>
              <a:gd name="connsiteX17" fmla="*/ 442060 w 3500153"/>
              <a:gd name="connsiteY17" fmla="*/ 1157994 h 1533443"/>
              <a:gd name="connsiteX18" fmla="*/ 472339 w 3500153"/>
              <a:gd name="connsiteY18" fmla="*/ 1133771 h 1533443"/>
              <a:gd name="connsiteX19" fmla="*/ 484450 w 3500153"/>
              <a:gd name="connsiteY19" fmla="*/ 1115604 h 1533443"/>
              <a:gd name="connsiteX20" fmla="*/ 520784 w 3500153"/>
              <a:gd name="connsiteY20" fmla="*/ 1091382 h 1533443"/>
              <a:gd name="connsiteX21" fmla="*/ 569229 w 3500153"/>
              <a:gd name="connsiteY21" fmla="*/ 1048993 h 1533443"/>
              <a:gd name="connsiteX22" fmla="*/ 599507 w 3500153"/>
              <a:gd name="connsiteY22" fmla="*/ 1030826 h 1533443"/>
              <a:gd name="connsiteX23" fmla="*/ 641896 w 3500153"/>
              <a:gd name="connsiteY23" fmla="*/ 988436 h 1533443"/>
              <a:gd name="connsiteX24" fmla="*/ 660063 w 3500153"/>
              <a:gd name="connsiteY24" fmla="*/ 970269 h 1533443"/>
              <a:gd name="connsiteX25" fmla="*/ 696397 w 3500153"/>
              <a:gd name="connsiteY25" fmla="*/ 952102 h 1533443"/>
              <a:gd name="connsiteX26" fmla="*/ 738786 w 3500153"/>
              <a:gd name="connsiteY26" fmla="*/ 927880 h 1533443"/>
              <a:gd name="connsiteX27" fmla="*/ 763009 w 3500153"/>
              <a:gd name="connsiteY27" fmla="*/ 921824 h 1533443"/>
              <a:gd name="connsiteX28" fmla="*/ 781176 w 3500153"/>
              <a:gd name="connsiteY28" fmla="*/ 915769 h 1533443"/>
              <a:gd name="connsiteX29" fmla="*/ 817509 w 3500153"/>
              <a:gd name="connsiteY29" fmla="*/ 891546 h 1533443"/>
              <a:gd name="connsiteX30" fmla="*/ 829621 w 3500153"/>
              <a:gd name="connsiteY30" fmla="*/ 879435 h 1533443"/>
              <a:gd name="connsiteX31" fmla="*/ 865955 w 3500153"/>
              <a:gd name="connsiteY31" fmla="*/ 855212 h 1533443"/>
              <a:gd name="connsiteX32" fmla="*/ 908344 w 3500153"/>
              <a:gd name="connsiteY32" fmla="*/ 824934 h 1533443"/>
              <a:gd name="connsiteX33" fmla="*/ 950733 w 3500153"/>
              <a:gd name="connsiteY33" fmla="*/ 812823 h 1533443"/>
              <a:gd name="connsiteX34" fmla="*/ 993123 w 3500153"/>
              <a:gd name="connsiteY34" fmla="*/ 782545 h 1533443"/>
              <a:gd name="connsiteX35" fmla="*/ 1011290 w 3500153"/>
              <a:gd name="connsiteY35" fmla="*/ 770434 h 1533443"/>
              <a:gd name="connsiteX36" fmla="*/ 1059735 w 3500153"/>
              <a:gd name="connsiteY36" fmla="*/ 734100 h 1533443"/>
              <a:gd name="connsiteX37" fmla="*/ 1077902 w 3500153"/>
              <a:gd name="connsiteY37" fmla="*/ 728044 h 1533443"/>
              <a:gd name="connsiteX38" fmla="*/ 1096068 w 3500153"/>
              <a:gd name="connsiteY38" fmla="*/ 715933 h 1533443"/>
              <a:gd name="connsiteX39" fmla="*/ 1108180 w 3500153"/>
              <a:gd name="connsiteY39" fmla="*/ 703822 h 1533443"/>
              <a:gd name="connsiteX40" fmla="*/ 1126347 w 3500153"/>
              <a:gd name="connsiteY40" fmla="*/ 697766 h 1533443"/>
              <a:gd name="connsiteX41" fmla="*/ 1162680 w 3500153"/>
              <a:gd name="connsiteY41" fmla="*/ 679599 h 1533443"/>
              <a:gd name="connsiteX42" fmla="*/ 1205070 w 3500153"/>
              <a:gd name="connsiteY42" fmla="*/ 655377 h 1533443"/>
              <a:gd name="connsiteX43" fmla="*/ 1223237 w 3500153"/>
              <a:gd name="connsiteY43" fmla="*/ 643265 h 1533443"/>
              <a:gd name="connsiteX44" fmla="*/ 1271682 w 3500153"/>
              <a:gd name="connsiteY44" fmla="*/ 631154 h 1533443"/>
              <a:gd name="connsiteX45" fmla="*/ 1295904 w 3500153"/>
              <a:gd name="connsiteY45" fmla="*/ 625099 h 1533443"/>
              <a:gd name="connsiteX46" fmla="*/ 1314071 w 3500153"/>
              <a:gd name="connsiteY46" fmla="*/ 612987 h 1533443"/>
              <a:gd name="connsiteX47" fmla="*/ 1350405 w 3500153"/>
              <a:gd name="connsiteY47" fmla="*/ 600876 h 1533443"/>
              <a:gd name="connsiteX48" fmla="*/ 1392794 w 3500153"/>
              <a:gd name="connsiteY48" fmla="*/ 588765 h 1533443"/>
              <a:gd name="connsiteX49" fmla="*/ 1417017 w 3500153"/>
              <a:gd name="connsiteY49" fmla="*/ 576653 h 1533443"/>
              <a:gd name="connsiteX50" fmla="*/ 1477573 w 3500153"/>
              <a:gd name="connsiteY50" fmla="*/ 564542 h 1533443"/>
              <a:gd name="connsiteX51" fmla="*/ 1507851 w 3500153"/>
              <a:gd name="connsiteY51" fmla="*/ 552431 h 1533443"/>
              <a:gd name="connsiteX52" fmla="*/ 1526018 w 3500153"/>
              <a:gd name="connsiteY52" fmla="*/ 540320 h 1533443"/>
              <a:gd name="connsiteX53" fmla="*/ 1568407 w 3500153"/>
              <a:gd name="connsiteY53" fmla="*/ 528208 h 1533443"/>
              <a:gd name="connsiteX54" fmla="*/ 1586574 w 3500153"/>
              <a:gd name="connsiteY54" fmla="*/ 522153 h 1533443"/>
              <a:gd name="connsiteX55" fmla="*/ 1635019 w 3500153"/>
              <a:gd name="connsiteY55" fmla="*/ 497930 h 1533443"/>
              <a:gd name="connsiteX56" fmla="*/ 1653186 w 3500153"/>
              <a:gd name="connsiteY56" fmla="*/ 491875 h 1533443"/>
              <a:gd name="connsiteX57" fmla="*/ 1689520 w 3500153"/>
              <a:gd name="connsiteY57" fmla="*/ 467652 h 1533443"/>
              <a:gd name="connsiteX58" fmla="*/ 1725854 w 3500153"/>
              <a:gd name="connsiteY58" fmla="*/ 437374 h 1533443"/>
              <a:gd name="connsiteX59" fmla="*/ 1762188 w 3500153"/>
              <a:gd name="connsiteY59" fmla="*/ 407096 h 1533443"/>
              <a:gd name="connsiteX60" fmla="*/ 1774299 w 3500153"/>
              <a:gd name="connsiteY60" fmla="*/ 388929 h 1533443"/>
              <a:gd name="connsiteX61" fmla="*/ 1816688 w 3500153"/>
              <a:gd name="connsiteY61" fmla="*/ 364706 h 1533443"/>
              <a:gd name="connsiteX62" fmla="*/ 1865133 w 3500153"/>
              <a:gd name="connsiteY62" fmla="*/ 340484 h 1533443"/>
              <a:gd name="connsiteX63" fmla="*/ 1949912 w 3500153"/>
              <a:gd name="connsiteY63" fmla="*/ 310206 h 1533443"/>
              <a:gd name="connsiteX64" fmla="*/ 1986246 w 3500153"/>
              <a:gd name="connsiteY64" fmla="*/ 298095 h 1533443"/>
              <a:gd name="connsiteX65" fmla="*/ 2046802 w 3500153"/>
              <a:gd name="connsiteY65" fmla="*/ 285983 h 1533443"/>
              <a:gd name="connsiteX66" fmla="*/ 2089192 w 3500153"/>
              <a:gd name="connsiteY66" fmla="*/ 267816 h 1533443"/>
              <a:gd name="connsiteX67" fmla="*/ 2125525 w 3500153"/>
              <a:gd name="connsiteY67" fmla="*/ 243594 h 1533443"/>
              <a:gd name="connsiteX68" fmla="*/ 2228471 w 3500153"/>
              <a:gd name="connsiteY68" fmla="*/ 183038 h 1533443"/>
              <a:gd name="connsiteX69" fmla="*/ 2398028 w 3500153"/>
              <a:gd name="connsiteY69" fmla="*/ 61926 h 1533443"/>
              <a:gd name="connsiteX70" fmla="*/ 2725033 w 3500153"/>
              <a:gd name="connsiteY70" fmla="*/ 1368 h 1533443"/>
              <a:gd name="connsiteX71" fmla="*/ 2991480 w 3500153"/>
              <a:gd name="connsiteY71" fmla="*/ 25591 h 1533443"/>
              <a:gd name="connsiteX72" fmla="*/ 3215539 w 3500153"/>
              <a:gd name="connsiteY72" fmla="*/ 92203 h 1533443"/>
              <a:gd name="connsiteX73" fmla="*/ 3500153 w 3500153"/>
              <a:gd name="connsiteY73" fmla="*/ 170926 h 1533443"/>
              <a:gd name="connsiteX0" fmla="*/ 0 w 3500153"/>
              <a:gd name="connsiteY0" fmla="*/ 1533443 h 1533443"/>
              <a:gd name="connsiteX1" fmla="*/ 18166 w 3500153"/>
              <a:gd name="connsiteY1" fmla="*/ 1503165 h 1533443"/>
              <a:gd name="connsiteX2" fmla="*/ 72667 w 3500153"/>
              <a:gd name="connsiteY2" fmla="*/ 1472887 h 1533443"/>
              <a:gd name="connsiteX3" fmla="*/ 90834 w 3500153"/>
              <a:gd name="connsiteY3" fmla="*/ 1460775 h 1533443"/>
              <a:gd name="connsiteX4" fmla="*/ 109001 w 3500153"/>
              <a:gd name="connsiteY4" fmla="*/ 1454720 h 1533443"/>
              <a:gd name="connsiteX5" fmla="*/ 133223 w 3500153"/>
              <a:gd name="connsiteY5" fmla="*/ 1424442 h 1533443"/>
              <a:gd name="connsiteX6" fmla="*/ 163502 w 3500153"/>
              <a:gd name="connsiteY6" fmla="*/ 1394163 h 1533443"/>
              <a:gd name="connsiteX7" fmla="*/ 181668 w 3500153"/>
              <a:gd name="connsiteY7" fmla="*/ 1375997 h 1533443"/>
              <a:gd name="connsiteX8" fmla="*/ 193780 w 3500153"/>
              <a:gd name="connsiteY8" fmla="*/ 1363885 h 1533443"/>
              <a:gd name="connsiteX9" fmla="*/ 236169 w 3500153"/>
              <a:gd name="connsiteY9" fmla="*/ 1333607 h 1533443"/>
              <a:gd name="connsiteX10" fmla="*/ 260392 w 3500153"/>
              <a:gd name="connsiteY10" fmla="*/ 1315440 h 1533443"/>
              <a:gd name="connsiteX11" fmla="*/ 278558 w 3500153"/>
              <a:gd name="connsiteY11" fmla="*/ 1297273 h 1533443"/>
              <a:gd name="connsiteX12" fmla="*/ 308837 w 3500153"/>
              <a:gd name="connsiteY12" fmla="*/ 1285162 h 1533443"/>
              <a:gd name="connsiteX13" fmla="*/ 320948 w 3500153"/>
              <a:gd name="connsiteY13" fmla="*/ 1260940 h 1533443"/>
              <a:gd name="connsiteX14" fmla="*/ 351226 w 3500153"/>
              <a:gd name="connsiteY14" fmla="*/ 1236717 h 1533443"/>
              <a:gd name="connsiteX15" fmla="*/ 381504 w 3500153"/>
              <a:gd name="connsiteY15" fmla="*/ 1206439 h 1533443"/>
              <a:gd name="connsiteX16" fmla="*/ 399671 w 3500153"/>
              <a:gd name="connsiteY16" fmla="*/ 1188272 h 1533443"/>
              <a:gd name="connsiteX17" fmla="*/ 442060 w 3500153"/>
              <a:gd name="connsiteY17" fmla="*/ 1157994 h 1533443"/>
              <a:gd name="connsiteX18" fmla="*/ 472339 w 3500153"/>
              <a:gd name="connsiteY18" fmla="*/ 1133771 h 1533443"/>
              <a:gd name="connsiteX19" fmla="*/ 484450 w 3500153"/>
              <a:gd name="connsiteY19" fmla="*/ 1115604 h 1533443"/>
              <a:gd name="connsiteX20" fmla="*/ 520784 w 3500153"/>
              <a:gd name="connsiteY20" fmla="*/ 1091382 h 1533443"/>
              <a:gd name="connsiteX21" fmla="*/ 569229 w 3500153"/>
              <a:gd name="connsiteY21" fmla="*/ 1048993 h 1533443"/>
              <a:gd name="connsiteX22" fmla="*/ 599507 w 3500153"/>
              <a:gd name="connsiteY22" fmla="*/ 1030826 h 1533443"/>
              <a:gd name="connsiteX23" fmla="*/ 641896 w 3500153"/>
              <a:gd name="connsiteY23" fmla="*/ 988436 h 1533443"/>
              <a:gd name="connsiteX24" fmla="*/ 660063 w 3500153"/>
              <a:gd name="connsiteY24" fmla="*/ 970269 h 1533443"/>
              <a:gd name="connsiteX25" fmla="*/ 696397 w 3500153"/>
              <a:gd name="connsiteY25" fmla="*/ 952102 h 1533443"/>
              <a:gd name="connsiteX26" fmla="*/ 738786 w 3500153"/>
              <a:gd name="connsiteY26" fmla="*/ 927880 h 1533443"/>
              <a:gd name="connsiteX27" fmla="*/ 763009 w 3500153"/>
              <a:gd name="connsiteY27" fmla="*/ 921824 h 1533443"/>
              <a:gd name="connsiteX28" fmla="*/ 781176 w 3500153"/>
              <a:gd name="connsiteY28" fmla="*/ 915769 h 1533443"/>
              <a:gd name="connsiteX29" fmla="*/ 817509 w 3500153"/>
              <a:gd name="connsiteY29" fmla="*/ 891546 h 1533443"/>
              <a:gd name="connsiteX30" fmla="*/ 829621 w 3500153"/>
              <a:gd name="connsiteY30" fmla="*/ 879435 h 1533443"/>
              <a:gd name="connsiteX31" fmla="*/ 865955 w 3500153"/>
              <a:gd name="connsiteY31" fmla="*/ 855212 h 1533443"/>
              <a:gd name="connsiteX32" fmla="*/ 908344 w 3500153"/>
              <a:gd name="connsiteY32" fmla="*/ 824934 h 1533443"/>
              <a:gd name="connsiteX33" fmla="*/ 950733 w 3500153"/>
              <a:gd name="connsiteY33" fmla="*/ 812823 h 1533443"/>
              <a:gd name="connsiteX34" fmla="*/ 993123 w 3500153"/>
              <a:gd name="connsiteY34" fmla="*/ 782545 h 1533443"/>
              <a:gd name="connsiteX35" fmla="*/ 1011290 w 3500153"/>
              <a:gd name="connsiteY35" fmla="*/ 770434 h 1533443"/>
              <a:gd name="connsiteX36" fmla="*/ 1059735 w 3500153"/>
              <a:gd name="connsiteY36" fmla="*/ 734100 h 1533443"/>
              <a:gd name="connsiteX37" fmla="*/ 1077902 w 3500153"/>
              <a:gd name="connsiteY37" fmla="*/ 728044 h 1533443"/>
              <a:gd name="connsiteX38" fmla="*/ 1096068 w 3500153"/>
              <a:gd name="connsiteY38" fmla="*/ 715933 h 1533443"/>
              <a:gd name="connsiteX39" fmla="*/ 1108180 w 3500153"/>
              <a:gd name="connsiteY39" fmla="*/ 703822 h 1533443"/>
              <a:gd name="connsiteX40" fmla="*/ 1126347 w 3500153"/>
              <a:gd name="connsiteY40" fmla="*/ 697766 h 1533443"/>
              <a:gd name="connsiteX41" fmla="*/ 1162680 w 3500153"/>
              <a:gd name="connsiteY41" fmla="*/ 679599 h 1533443"/>
              <a:gd name="connsiteX42" fmla="*/ 1205070 w 3500153"/>
              <a:gd name="connsiteY42" fmla="*/ 655377 h 1533443"/>
              <a:gd name="connsiteX43" fmla="*/ 1223237 w 3500153"/>
              <a:gd name="connsiteY43" fmla="*/ 643265 h 1533443"/>
              <a:gd name="connsiteX44" fmla="*/ 1271682 w 3500153"/>
              <a:gd name="connsiteY44" fmla="*/ 631154 h 1533443"/>
              <a:gd name="connsiteX45" fmla="*/ 1295904 w 3500153"/>
              <a:gd name="connsiteY45" fmla="*/ 625099 h 1533443"/>
              <a:gd name="connsiteX46" fmla="*/ 1314071 w 3500153"/>
              <a:gd name="connsiteY46" fmla="*/ 612987 h 1533443"/>
              <a:gd name="connsiteX47" fmla="*/ 1350405 w 3500153"/>
              <a:gd name="connsiteY47" fmla="*/ 600876 h 1533443"/>
              <a:gd name="connsiteX48" fmla="*/ 1392794 w 3500153"/>
              <a:gd name="connsiteY48" fmla="*/ 588765 h 1533443"/>
              <a:gd name="connsiteX49" fmla="*/ 1417017 w 3500153"/>
              <a:gd name="connsiteY49" fmla="*/ 576653 h 1533443"/>
              <a:gd name="connsiteX50" fmla="*/ 1477573 w 3500153"/>
              <a:gd name="connsiteY50" fmla="*/ 564542 h 1533443"/>
              <a:gd name="connsiteX51" fmla="*/ 1507851 w 3500153"/>
              <a:gd name="connsiteY51" fmla="*/ 552431 h 1533443"/>
              <a:gd name="connsiteX52" fmla="*/ 1526018 w 3500153"/>
              <a:gd name="connsiteY52" fmla="*/ 540320 h 1533443"/>
              <a:gd name="connsiteX53" fmla="*/ 1568407 w 3500153"/>
              <a:gd name="connsiteY53" fmla="*/ 528208 h 1533443"/>
              <a:gd name="connsiteX54" fmla="*/ 1586574 w 3500153"/>
              <a:gd name="connsiteY54" fmla="*/ 522153 h 1533443"/>
              <a:gd name="connsiteX55" fmla="*/ 1635019 w 3500153"/>
              <a:gd name="connsiteY55" fmla="*/ 497930 h 1533443"/>
              <a:gd name="connsiteX56" fmla="*/ 1653186 w 3500153"/>
              <a:gd name="connsiteY56" fmla="*/ 491875 h 1533443"/>
              <a:gd name="connsiteX57" fmla="*/ 1689520 w 3500153"/>
              <a:gd name="connsiteY57" fmla="*/ 467652 h 1533443"/>
              <a:gd name="connsiteX58" fmla="*/ 1725854 w 3500153"/>
              <a:gd name="connsiteY58" fmla="*/ 437374 h 1533443"/>
              <a:gd name="connsiteX59" fmla="*/ 1762188 w 3500153"/>
              <a:gd name="connsiteY59" fmla="*/ 407096 h 1533443"/>
              <a:gd name="connsiteX60" fmla="*/ 1774299 w 3500153"/>
              <a:gd name="connsiteY60" fmla="*/ 388929 h 1533443"/>
              <a:gd name="connsiteX61" fmla="*/ 1816688 w 3500153"/>
              <a:gd name="connsiteY61" fmla="*/ 364706 h 1533443"/>
              <a:gd name="connsiteX62" fmla="*/ 1865133 w 3500153"/>
              <a:gd name="connsiteY62" fmla="*/ 340484 h 1533443"/>
              <a:gd name="connsiteX63" fmla="*/ 1949912 w 3500153"/>
              <a:gd name="connsiteY63" fmla="*/ 310206 h 1533443"/>
              <a:gd name="connsiteX64" fmla="*/ 2046802 w 3500153"/>
              <a:gd name="connsiteY64" fmla="*/ 285983 h 1533443"/>
              <a:gd name="connsiteX65" fmla="*/ 2089192 w 3500153"/>
              <a:gd name="connsiteY65" fmla="*/ 267816 h 1533443"/>
              <a:gd name="connsiteX66" fmla="*/ 2125525 w 3500153"/>
              <a:gd name="connsiteY66" fmla="*/ 243594 h 1533443"/>
              <a:gd name="connsiteX67" fmla="*/ 2228471 w 3500153"/>
              <a:gd name="connsiteY67" fmla="*/ 183038 h 1533443"/>
              <a:gd name="connsiteX68" fmla="*/ 2398028 w 3500153"/>
              <a:gd name="connsiteY68" fmla="*/ 61926 h 1533443"/>
              <a:gd name="connsiteX69" fmla="*/ 2725033 w 3500153"/>
              <a:gd name="connsiteY69" fmla="*/ 1368 h 1533443"/>
              <a:gd name="connsiteX70" fmla="*/ 2991480 w 3500153"/>
              <a:gd name="connsiteY70" fmla="*/ 25591 h 1533443"/>
              <a:gd name="connsiteX71" fmla="*/ 3215539 w 3500153"/>
              <a:gd name="connsiteY71" fmla="*/ 92203 h 1533443"/>
              <a:gd name="connsiteX72" fmla="*/ 3500153 w 3500153"/>
              <a:gd name="connsiteY72" fmla="*/ 170926 h 1533443"/>
              <a:gd name="connsiteX0" fmla="*/ 0 w 3500153"/>
              <a:gd name="connsiteY0" fmla="*/ 1533443 h 1533443"/>
              <a:gd name="connsiteX1" fmla="*/ 18166 w 3500153"/>
              <a:gd name="connsiteY1" fmla="*/ 1503165 h 1533443"/>
              <a:gd name="connsiteX2" fmla="*/ 72667 w 3500153"/>
              <a:gd name="connsiteY2" fmla="*/ 1472887 h 1533443"/>
              <a:gd name="connsiteX3" fmla="*/ 90834 w 3500153"/>
              <a:gd name="connsiteY3" fmla="*/ 1460775 h 1533443"/>
              <a:gd name="connsiteX4" fmla="*/ 109001 w 3500153"/>
              <a:gd name="connsiteY4" fmla="*/ 1454720 h 1533443"/>
              <a:gd name="connsiteX5" fmla="*/ 133223 w 3500153"/>
              <a:gd name="connsiteY5" fmla="*/ 1424442 h 1533443"/>
              <a:gd name="connsiteX6" fmla="*/ 163502 w 3500153"/>
              <a:gd name="connsiteY6" fmla="*/ 1394163 h 1533443"/>
              <a:gd name="connsiteX7" fmla="*/ 181668 w 3500153"/>
              <a:gd name="connsiteY7" fmla="*/ 1375997 h 1533443"/>
              <a:gd name="connsiteX8" fmla="*/ 193780 w 3500153"/>
              <a:gd name="connsiteY8" fmla="*/ 1363885 h 1533443"/>
              <a:gd name="connsiteX9" fmla="*/ 236169 w 3500153"/>
              <a:gd name="connsiteY9" fmla="*/ 1333607 h 1533443"/>
              <a:gd name="connsiteX10" fmla="*/ 260392 w 3500153"/>
              <a:gd name="connsiteY10" fmla="*/ 1315440 h 1533443"/>
              <a:gd name="connsiteX11" fmla="*/ 278558 w 3500153"/>
              <a:gd name="connsiteY11" fmla="*/ 1297273 h 1533443"/>
              <a:gd name="connsiteX12" fmla="*/ 308837 w 3500153"/>
              <a:gd name="connsiteY12" fmla="*/ 1285162 h 1533443"/>
              <a:gd name="connsiteX13" fmla="*/ 320948 w 3500153"/>
              <a:gd name="connsiteY13" fmla="*/ 1260940 h 1533443"/>
              <a:gd name="connsiteX14" fmla="*/ 351226 w 3500153"/>
              <a:gd name="connsiteY14" fmla="*/ 1236717 h 1533443"/>
              <a:gd name="connsiteX15" fmla="*/ 381504 w 3500153"/>
              <a:gd name="connsiteY15" fmla="*/ 1206439 h 1533443"/>
              <a:gd name="connsiteX16" fmla="*/ 399671 w 3500153"/>
              <a:gd name="connsiteY16" fmla="*/ 1188272 h 1533443"/>
              <a:gd name="connsiteX17" fmla="*/ 442060 w 3500153"/>
              <a:gd name="connsiteY17" fmla="*/ 1157994 h 1533443"/>
              <a:gd name="connsiteX18" fmla="*/ 472339 w 3500153"/>
              <a:gd name="connsiteY18" fmla="*/ 1133771 h 1533443"/>
              <a:gd name="connsiteX19" fmla="*/ 484450 w 3500153"/>
              <a:gd name="connsiteY19" fmla="*/ 1115604 h 1533443"/>
              <a:gd name="connsiteX20" fmla="*/ 520784 w 3500153"/>
              <a:gd name="connsiteY20" fmla="*/ 1091382 h 1533443"/>
              <a:gd name="connsiteX21" fmla="*/ 569229 w 3500153"/>
              <a:gd name="connsiteY21" fmla="*/ 1048993 h 1533443"/>
              <a:gd name="connsiteX22" fmla="*/ 599507 w 3500153"/>
              <a:gd name="connsiteY22" fmla="*/ 1030826 h 1533443"/>
              <a:gd name="connsiteX23" fmla="*/ 641896 w 3500153"/>
              <a:gd name="connsiteY23" fmla="*/ 988436 h 1533443"/>
              <a:gd name="connsiteX24" fmla="*/ 660063 w 3500153"/>
              <a:gd name="connsiteY24" fmla="*/ 970269 h 1533443"/>
              <a:gd name="connsiteX25" fmla="*/ 696397 w 3500153"/>
              <a:gd name="connsiteY25" fmla="*/ 952102 h 1533443"/>
              <a:gd name="connsiteX26" fmla="*/ 738786 w 3500153"/>
              <a:gd name="connsiteY26" fmla="*/ 927880 h 1533443"/>
              <a:gd name="connsiteX27" fmla="*/ 763009 w 3500153"/>
              <a:gd name="connsiteY27" fmla="*/ 921824 h 1533443"/>
              <a:gd name="connsiteX28" fmla="*/ 781176 w 3500153"/>
              <a:gd name="connsiteY28" fmla="*/ 915769 h 1533443"/>
              <a:gd name="connsiteX29" fmla="*/ 817509 w 3500153"/>
              <a:gd name="connsiteY29" fmla="*/ 891546 h 1533443"/>
              <a:gd name="connsiteX30" fmla="*/ 829621 w 3500153"/>
              <a:gd name="connsiteY30" fmla="*/ 879435 h 1533443"/>
              <a:gd name="connsiteX31" fmla="*/ 865955 w 3500153"/>
              <a:gd name="connsiteY31" fmla="*/ 855212 h 1533443"/>
              <a:gd name="connsiteX32" fmla="*/ 908344 w 3500153"/>
              <a:gd name="connsiteY32" fmla="*/ 824934 h 1533443"/>
              <a:gd name="connsiteX33" fmla="*/ 950733 w 3500153"/>
              <a:gd name="connsiteY33" fmla="*/ 812823 h 1533443"/>
              <a:gd name="connsiteX34" fmla="*/ 993123 w 3500153"/>
              <a:gd name="connsiteY34" fmla="*/ 782545 h 1533443"/>
              <a:gd name="connsiteX35" fmla="*/ 1011290 w 3500153"/>
              <a:gd name="connsiteY35" fmla="*/ 770434 h 1533443"/>
              <a:gd name="connsiteX36" fmla="*/ 1059735 w 3500153"/>
              <a:gd name="connsiteY36" fmla="*/ 734100 h 1533443"/>
              <a:gd name="connsiteX37" fmla="*/ 1077902 w 3500153"/>
              <a:gd name="connsiteY37" fmla="*/ 728044 h 1533443"/>
              <a:gd name="connsiteX38" fmla="*/ 1096068 w 3500153"/>
              <a:gd name="connsiteY38" fmla="*/ 715933 h 1533443"/>
              <a:gd name="connsiteX39" fmla="*/ 1108180 w 3500153"/>
              <a:gd name="connsiteY39" fmla="*/ 703822 h 1533443"/>
              <a:gd name="connsiteX40" fmla="*/ 1126347 w 3500153"/>
              <a:gd name="connsiteY40" fmla="*/ 697766 h 1533443"/>
              <a:gd name="connsiteX41" fmla="*/ 1162680 w 3500153"/>
              <a:gd name="connsiteY41" fmla="*/ 679599 h 1533443"/>
              <a:gd name="connsiteX42" fmla="*/ 1205070 w 3500153"/>
              <a:gd name="connsiteY42" fmla="*/ 655377 h 1533443"/>
              <a:gd name="connsiteX43" fmla="*/ 1223237 w 3500153"/>
              <a:gd name="connsiteY43" fmla="*/ 643265 h 1533443"/>
              <a:gd name="connsiteX44" fmla="*/ 1271682 w 3500153"/>
              <a:gd name="connsiteY44" fmla="*/ 631154 h 1533443"/>
              <a:gd name="connsiteX45" fmla="*/ 1295904 w 3500153"/>
              <a:gd name="connsiteY45" fmla="*/ 625099 h 1533443"/>
              <a:gd name="connsiteX46" fmla="*/ 1314071 w 3500153"/>
              <a:gd name="connsiteY46" fmla="*/ 612987 h 1533443"/>
              <a:gd name="connsiteX47" fmla="*/ 1350405 w 3500153"/>
              <a:gd name="connsiteY47" fmla="*/ 600876 h 1533443"/>
              <a:gd name="connsiteX48" fmla="*/ 1392794 w 3500153"/>
              <a:gd name="connsiteY48" fmla="*/ 588765 h 1533443"/>
              <a:gd name="connsiteX49" fmla="*/ 1417017 w 3500153"/>
              <a:gd name="connsiteY49" fmla="*/ 576653 h 1533443"/>
              <a:gd name="connsiteX50" fmla="*/ 1477573 w 3500153"/>
              <a:gd name="connsiteY50" fmla="*/ 564542 h 1533443"/>
              <a:gd name="connsiteX51" fmla="*/ 1507851 w 3500153"/>
              <a:gd name="connsiteY51" fmla="*/ 552431 h 1533443"/>
              <a:gd name="connsiteX52" fmla="*/ 1526018 w 3500153"/>
              <a:gd name="connsiteY52" fmla="*/ 540320 h 1533443"/>
              <a:gd name="connsiteX53" fmla="*/ 1568407 w 3500153"/>
              <a:gd name="connsiteY53" fmla="*/ 528208 h 1533443"/>
              <a:gd name="connsiteX54" fmla="*/ 1586574 w 3500153"/>
              <a:gd name="connsiteY54" fmla="*/ 522153 h 1533443"/>
              <a:gd name="connsiteX55" fmla="*/ 1635019 w 3500153"/>
              <a:gd name="connsiteY55" fmla="*/ 497930 h 1533443"/>
              <a:gd name="connsiteX56" fmla="*/ 1653186 w 3500153"/>
              <a:gd name="connsiteY56" fmla="*/ 491875 h 1533443"/>
              <a:gd name="connsiteX57" fmla="*/ 1689520 w 3500153"/>
              <a:gd name="connsiteY57" fmla="*/ 467652 h 1533443"/>
              <a:gd name="connsiteX58" fmla="*/ 1725854 w 3500153"/>
              <a:gd name="connsiteY58" fmla="*/ 437374 h 1533443"/>
              <a:gd name="connsiteX59" fmla="*/ 1762188 w 3500153"/>
              <a:gd name="connsiteY59" fmla="*/ 407096 h 1533443"/>
              <a:gd name="connsiteX60" fmla="*/ 1774299 w 3500153"/>
              <a:gd name="connsiteY60" fmla="*/ 388929 h 1533443"/>
              <a:gd name="connsiteX61" fmla="*/ 1816688 w 3500153"/>
              <a:gd name="connsiteY61" fmla="*/ 364706 h 1533443"/>
              <a:gd name="connsiteX62" fmla="*/ 1865133 w 3500153"/>
              <a:gd name="connsiteY62" fmla="*/ 340484 h 1533443"/>
              <a:gd name="connsiteX63" fmla="*/ 1949912 w 3500153"/>
              <a:gd name="connsiteY63" fmla="*/ 310206 h 1533443"/>
              <a:gd name="connsiteX64" fmla="*/ 2046802 w 3500153"/>
              <a:gd name="connsiteY64" fmla="*/ 285983 h 1533443"/>
              <a:gd name="connsiteX65" fmla="*/ 2089192 w 3500153"/>
              <a:gd name="connsiteY65" fmla="*/ 267816 h 1533443"/>
              <a:gd name="connsiteX66" fmla="*/ 2228471 w 3500153"/>
              <a:gd name="connsiteY66" fmla="*/ 183038 h 1533443"/>
              <a:gd name="connsiteX67" fmla="*/ 2398028 w 3500153"/>
              <a:gd name="connsiteY67" fmla="*/ 61926 h 1533443"/>
              <a:gd name="connsiteX68" fmla="*/ 2725033 w 3500153"/>
              <a:gd name="connsiteY68" fmla="*/ 1368 h 1533443"/>
              <a:gd name="connsiteX69" fmla="*/ 2991480 w 3500153"/>
              <a:gd name="connsiteY69" fmla="*/ 25591 h 1533443"/>
              <a:gd name="connsiteX70" fmla="*/ 3215539 w 3500153"/>
              <a:gd name="connsiteY70" fmla="*/ 92203 h 1533443"/>
              <a:gd name="connsiteX71" fmla="*/ 3500153 w 3500153"/>
              <a:gd name="connsiteY71" fmla="*/ 170926 h 1533443"/>
              <a:gd name="connsiteX0" fmla="*/ 0 w 3500153"/>
              <a:gd name="connsiteY0" fmla="*/ 1533443 h 1533443"/>
              <a:gd name="connsiteX1" fmla="*/ 18166 w 3500153"/>
              <a:gd name="connsiteY1" fmla="*/ 1503165 h 1533443"/>
              <a:gd name="connsiteX2" fmla="*/ 72667 w 3500153"/>
              <a:gd name="connsiteY2" fmla="*/ 1472887 h 1533443"/>
              <a:gd name="connsiteX3" fmla="*/ 90834 w 3500153"/>
              <a:gd name="connsiteY3" fmla="*/ 1460775 h 1533443"/>
              <a:gd name="connsiteX4" fmla="*/ 109001 w 3500153"/>
              <a:gd name="connsiteY4" fmla="*/ 1454720 h 1533443"/>
              <a:gd name="connsiteX5" fmla="*/ 133223 w 3500153"/>
              <a:gd name="connsiteY5" fmla="*/ 1424442 h 1533443"/>
              <a:gd name="connsiteX6" fmla="*/ 163502 w 3500153"/>
              <a:gd name="connsiteY6" fmla="*/ 1394163 h 1533443"/>
              <a:gd name="connsiteX7" fmla="*/ 181668 w 3500153"/>
              <a:gd name="connsiteY7" fmla="*/ 1375997 h 1533443"/>
              <a:gd name="connsiteX8" fmla="*/ 193780 w 3500153"/>
              <a:gd name="connsiteY8" fmla="*/ 1363885 h 1533443"/>
              <a:gd name="connsiteX9" fmla="*/ 236169 w 3500153"/>
              <a:gd name="connsiteY9" fmla="*/ 1333607 h 1533443"/>
              <a:gd name="connsiteX10" fmla="*/ 260392 w 3500153"/>
              <a:gd name="connsiteY10" fmla="*/ 1315440 h 1533443"/>
              <a:gd name="connsiteX11" fmla="*/ 278558 w 3500153"/>
              <a:gd name="connsiteY11" fmla="*/ 1297273 h 1533443"/>
              <a:gd name="connsiteX12" fmla="*/ 308837 w 3500153"/>
              <a:gd name="connsiteY12" fmla="*/ 1285162 h 1533443"/>
              <a:gd name="connsiteX13" fmla="*/ 320948 w 3500153"/>
              <a:gd name="connsiteY13" fmla="*/ 1260940 h 1533443"/>
              <a:gd name="connsiteX14" fmla="*/ 351226 w 3500153"/>
              <a:gd name="connsiteY14" fmla="*/ 1236717 h 1533443"/>
              <a:gd name="connsiteX15" fmla="*/ 381504 w 3500153"/>
              <a:gd name="connsiteY15" fmla="*/ 1206439 h 1533443"/>
              <a:gd name="connsiteX16" fmla="*/ 399671 w 3500153"/>
              <a:gd name="connsiteY16" fmla="*/ 1188272 h 1533443"/>
              <a:gd name="connsiteX17" fmla="*/ 442060 w 3500153"/>
              <a:gd name="connsiteY17" fmla="*/ 1157994 h 1533443"/>
              <a:gd name="connsiteX18" fmla="*/ 472339 w 3500153"/>
              <a:gd name="connsiteY18" fmla="*/ 1133771 h 1533443"/>
              <a:gd name="connsiteX19" fmla="*/ 484450 w 3500153"/>
              <a:gd name="connsiteY19" fmla="*/ 1115604 h 1533443"/>
              <a:gd name="connsiteX20" fmla="*/ 520784 w 3500153"/>
              <a:gd name="connsiteY20" fmla="*/ 1091382 h 1533443"/>
              <a:gd name="connsiteX21" fmla="*/ 569229 w 3500153"/>
              <a:gd name="connsiteY21" fmla="*/ 1048993 h 1533443"/>
              <a:gd name="connsiteX22" fmla="*/ 599507 w 3500153"/>
              <a:gd name="connsiteY22" fmla="*/ 1030826 h 1533443"/>
              <a:gd name="connsiteX23" fmla="*/ 641896 w 3500153"/>
              <a:gd name="connsiteY23" fmla="*/ 988436 h 1533443"/>
              <a:gd name="connsiteX24" fmla="*/ 660063 w 3500153"/>
              <a:gd name="connsiteY24" fmla="*/ 970269 h 1533443"/>
              <a:gd name="connsiteX25" fmla="*/ 696397 w 3500153"/>
              <a:gd name="connsiteY25" fmla="*/ 952102 h 1533443"/>
              <a:gd name="connsiteX26" fmla="*/ 738786 w 3500153"/>
              <a:gd name="connsiteY26" fmla="*/ 927880 h 1533443"/>
              <a:gd name="connsiteX27" fmla="*/ 763009 w 3500153"/>
              <a:gd name="connsiteY27" fmla="*/ 921824 h 1533443"/>
              <a:gd name="connsiteX28" fmla="*/ 781176 w 3500153"/>
              <a:gd name="connsiteY28" fmla="*/ 915769 h 1533443"/>
              <a:gd name="connsiteX29" fmla="*/ 817509 w 3500153"/>
              <a:gd name="connsiteY29" fmla="*/ 891546 h 1533443"/>
              <a:gd name="connsiteX30" fmla="*/ 829621 w 3500153"/>
              <a:gd name="connsiteY30" fmla="*/ 879435 h 1533443"/>
              <a:gd name="connsiteX31" fmla="*/ 865955 w 3500153"/>
              <a:gd name="connsiteY31" fmla="*/ 855212 h 1533443"/>
              <a:gd name="connsiteX32" fmla="*/ 908344 w 3500153"/>
              <a:gd name="connsiteY32" fmla="*/ 824934 h 1533443"/>
              <a:gd name="connsiteX33" fmla="*/ 950733 w 3500153"/>
              <a:gd name="connsiteY33" fmla="*/ 812823 h 1533443"/>
              <a:gd name="connsiteX34" fmla="*/ 993123 w 3500153"/>
              <a:gd name="connsiteY34" fmla="*/ 782545 h 1533443"/>
              <a:gd name="connsiteX35" fmla="*/ 1011290 w 3500153"/>
              <a:gd name="connsiteY35" fmla="*/ 770434 h 1533443"/>
              <a:gd name="connsiteX36" fmla="*/ 1059735 w 3500153"/>
              <a:gd name="connsiteY36" fmla="*/ 734100 h 1533443"/>
              <a:gd name="connsiteX37" fmla="*/ 1077902 w 3500153"/>
              <a:gd name="connsiteY37" fmla="*/ 728044 h 1533443"/>
              <a:gd name="connsiteX38" fmla="*/ 1096068 w 3500153"/>
              <a:gd name="connsiteY38" fmla="*/ 715933 h 1533443"/>
              <a:gd name="connsiteX39" fmla="*/ 1108180 w 3500153"/>
              <a:gd name="connsiteY39" fmla="*/ 703822 h 1533443"/>
              <a:gd name="connsiteX40" fmla="*/ 1126347 w 3500153"/>
              <a:gd name="connsiteY40" fmla="*/ 697766 h 1533443"/>
              <a:gd name="connsiteX41" fmla="*/ 1162680 w 3500153"/>
              <a:gd name="connsiteY41" fmla="*/ 679599 h 1533443"/>
              <a:gd name="connsiteX42" fmla="*/ 1205070 w 3500153"/>
              <a:gd name="connsiteY42" fmla="*/ 655377 h 1533443"/>
              <a:gd name="connsiteX43" fmla="*/ 1223237 w 3500153"/>
              <a:gd name="connsiteY43" fmla="*/ 643265 h 1533443"/>
              <a:gd name="connsiteX44" fmla="*/ 1271682 w 3500153"/>
              <a:gd name="connsiteY44" fmla="*/ 631154 h 1533443"/>
              <a:gd name="connsiteX45" fmla="*/ 1295904 w 3500153"/>
              <a:gd name="connsiteY45" fmla="*/ 625099 h 1533443"/>
              <a:gd name="connsiteX46" fmla="*/ 1314071 w 3500153"/>
              <a:gd name="connsiteY46" fmla="*/ 612987 h 1533443"/>
              <a:gd name="connsiteX47" fmla="*/ 1350405 w 3500153"/>
              <a:gd name="connsiteY47" fmla="*/ 600876 h 1533443"/>
              <a:gd name="connsiteX48" fmla="*/ 1392794 w 3500153"/>
              <a:gd name="connsiteY48" fmla="*/ 588765 h 1533443"/>
              <a:gd name="connsiteX49" fmla="*/ 1417017 w 3500153"/>
              <a:gd name="connsiteY49" fmla="*/ 576653 h 1533443"/>
              <a:gd name="connsiteX50" fmla="*/ 1477573 w 3500153"/>
              <a:gd name="connsiteY50" fmla="*/ 564542 h 1533443"/>
              <a:gd name="connsiteX51" fmla="*/ 1507851 w 3500153"/>
              <a:gd name="connsiteY51" fmla="*/ 552431 h 1533443"/>
              <a:gd name="connsiteX52" fmla="*/ 1526018 w 3500153"/>
              <a:gd name="connsiteY52" fmla="*/ 540320 h 1533443"/>
              <a:gd name="connsiteX53" fmla="*/ 1568407 w 3500153"/>
              <a:gd name="connsiteY53" fmla="*/ 528208 h 1533443"/>
              <a:gd name="connsiteX54" fmla="*/ 1586574 w 3500153"/>
              <a:gd name="connsiteY54" fmla="*/ 522153 h 1533443"/>
              <a:gd name="connsiteX55" fmla="*/ 1635019 w 3500153"/>
              <a:gd name="connsiteY55" fmla="*/ 497930 h 1533443"/>
              <a:gd name="connsiteX56" fmla="*/ 1653186 w 3500153"/>
              <a:gd name="connsiteY56" fmla="*/ 491875 h 1533443"/>
              <a:gd name="connsiteX57" fmla="*/ 1689520 w 3500153"/>
              <a:gd name="connsiteY57" fmla="*/ 467652 h 1533443"/>
              <a:gd name="connsiteX58" fmla="*/ 1725854 w 3500153"/>
              <a:gd name="connsiteY58" fmla="*/ 437374 h 1533443"/>
              <a:gd name="connsiteX59" fmla="*/ 1762188 w 3500153"/>
              <a:gd name="connsiteY59" fmla="*/ 407096 h 1533443"/>
              <a:gd name="connsiteX60" fmla="*/ 1774299 w 3500153"/>
              <a:gd name="connsiteY60" fmla="*/ 388929 h 1533443"/>
              <a:gd name="connsiteX61" fmla="*/ 1816688 w 3500153"/>
              <a:gd name="connsiteY61" fmla="*/ 364706 h 1533443"/>
              <a:gd name="connsiteX62" fmla="*/ 1865133 w 3500153"/>
              <a:gd name="connsiteY62" fmla="*/ 340484 h 1533443"/>
              <a:gd name="connsiteX63" fmla="*/ 1949912 w 3500153"/>
              <a:gd name="connsiteY63" fmla="*/ 310206 h 1533443"/>
              <a:gd name="connsiteX64" fmla="*/ 2046802 w 3500153"/>
              <a:gd name="connsiteY64" fmla="*/ 285983 h 1533443"/>
              <a:gd name="connsiteX65" fmla="*/ 2072863 w 3500153"/>
              <a:gd name="connsiteY65" fmla="*/ 240601 h 1533443"/>
              <a:gd name="connsiteX66" fmla="*/ 2228471 w 3500153"/>
              <a:gd name="connsiteY66" fmla="*/ 183038 h 1533443"/>
              <a:gd name="connsiteX67" fmla="*/ 2398028 w 3500153"/>
              <a:gd name="connsiteY67" fmla="*/ 61926 h 1533443"/>
              <a:gd name="connsiteX68" fmla="*/ 2725033 w 3500153"/>
              <a:gd name="connsiteY68" fmla="*/ 1368 h 1533443"/>
              <a:gd name="connsiteX69" fmla="*/ 2991480 w 3500153"/>
              <a:gd name="connsiteY69" fmla="*/ 25591 h 1533443"/>
              <a:gd name="connsiteX70" fmla="*/ 3215539 w 3500153"/>
              <a:gd name="connsiteY70" fmla="*/ 92203 h 1533443"/>
              <a:gd name="connsiteX71" fmla="*/ 3500153 w 3500153"/>
              <a:gd name="connsiteY71" fmla="*/ 170926 h 1533443"/>
              <a:gd name="connsiteX0" fmla="*/ 0 w 3500153"/>
              <a:gd name="connsiteY0" fmla="*/ 1533443 h 1533443"/>
              <a:gd name="connsiteX1" fmla="*/ 18166 w 3500153"/>
              <a:gd name="connsiteY1" fmla="*/ 1503165 h 1533443"/>
              <a:gd name="connsiteX2" fmla="*/ 72667 w 3500153"/>
              <a:gd name="connsiteY2" fmla="*/ 1472887 h 1533443"/>
              <a:gd name="connsiteX3" fmla="*/ 90834 w 3500153"/>
              <a:gd name="connsiteY3" fmla="*/ 1460775 h 1533443"/>
              <a:gd name="connsiteX4" fmla="*/ 109001 w 3500153"/>
              <a:gd name="connsiteY4" fmla="*/ 1454720 h 1533443"/>
              <a:gd name="connsiteX5" fmla="*/ 133223 w 3500153"/>
              <a:gd name="connsiteY5" fmla="*/ 1424442 h 1533443"/>
              <a:gd name="connsiteX6" fmla="*/ 163502 w 3500153"/>
              <a:gd name="connsiteY6" fmla="*/ 1394163 h 1533443"/>
              <a:gd name="connsiteX7" fmla="*/ 181668 w 3500153"/>
              <a:gd name="connsiteY7" fmla="*/ 1375997 h 1533443"/>
              <a:gd name="connsiteX8" fmla="*/ 193780 w 3500153"/>
              <a:gd name="connsiteY8" fmla="*/ 1363885 h 1533443"/>
              <a:gd name="connsiteX9" fmla="*/ 236169 w 3500153"/>
              <a:gd name="connsiteY9" fmla="*/ 1333607 h 1533443"/>
              <a:gd name="connsiteX10" fmla="*/ 260392 w 3500153"/>
              <a:gd name="connsiteY10" fmla="*/ 1315440 h 1533443"/>
              <a:gd name="connsiteX11" fmla="*/ 278558 w 3500153"/>
              <a:gd name="connsiteY11" fmla="*/ 1297273 h 1533443"/>
              <a:gd name="connsiteX12" fmla="*/ 308837 w 3500153"/>
              <a:gd name="connsiteY12" fmla="*/ 1285162 h 1533443"/>
              <a:gd name="connsiteX13" fmla="*/ 320948 w 3500153"/>
              <a:gd name="connsiteY13" fmla="*/ 1260940 h 1533443"/>
              <a:gd name="connsiteX14" fmla="*/ 351226 w 3500153"/>
              <a:gd name="connsiteY14" fmla="*/ 1236717 h 1533443"/>
              <a:gd name="connsiteX15" fmla="*/ 381504 w 3500153"/>
              <a:gd name="connsiteY15" fmla="*/ 1206439 h 1533443"/>
              <a:gd name="connsiteX16" fmla="*/ 399671 w 3500153"/>
              <a:gd name="connsiteY16" fmla="*/ 1188272 h 1533443"/>
              <a:gd name="connsiteX17" fmla="*/ 442060 w 3500153"/>
              <a:gd name="connsiteY17" fmla="*/ 1157994 h 1533443"/>
              <a:gd name="connsiteX18" fmla="*/ 472339 w 3500153"/>
              <a:gd name="connsiteY18" fmla="*/ 1133771 h 1533443"/>
              <a:gd name="connsiteX19" fmla="*/ 484450 w 3500153"/>
              <a:gd name="connsiteY19" fmla="*/ 1115604 h 1533443"/>
              <a:gd name="connsiteX20" fmla="*/ 520784 w 3500153"/>
              <a:gd name="connsiteY20" fmla="*/ 1091382 h 1533443"/>
              <a:gd name="connsiteX21" fmla="*/ 569229 w 3500153"/>
              <a:gd name="connsiteY21" fmla="*/ 1048993 h 1533443"/>
              <a:gd name="connsiteX22" fmla="*/ 599507 w 3500153"/>
              <a:gd name="connsiteY22" fmla="*/ 1030826 h 1533443"/>
              <a:gd name="connsiteX23" fmla="*/ 641896 w 3500153"/>
              <a:gd name="connsiteY23" fmla="*/ 988436 h 1533443"/>
              <a:gd name="connsiteX24" fmla="*/ 660063 w 3500153"/>
              <a:gd name="connsiteY24" fmla="*/ 970269 h 1533443"/>
              <a:gd name="connsiteX25" fmla="*/ 696397 w 3500153"/>
              <a:gd name="connsiteY25" fmla="*/ 952102 h 1533443"/>
              <a:gd name="connsiteX26" fmla="*/ 738786 w 3500153"/>
              <a:gd name="connsiteY26" fmla="*/ 927880 h 1533443"/>
              <a:gd name="connsiteX27" fmla="*/ 763009 w 3500153"/>
              <a:gd name="connsiteY27" fmla="*/ 921824 h 1533443"/>
              <a:gd name="connsiteX28" fmla="*/ 781176 w 3500153"/>
              <a:gd name="connsiteY28" fmla="*/ 915769 h 1533443"/>
              <a:gd name="connsiteX29" fmla="*/ 817509 w 3500153"/>
              <a:gd name="connsiteY29" fmla="*/ 891546 h 1533443"/>
              <a:gd name="connsiteX30" fmla="*/ 829621 w 3500153"/>
              <a:gd name="connsiteY30" fmla="*/ 879435 h 1533443"/>
              <a:gd name="connsiteX31" fmla="*/ 865955 w 3500153"/>
              <a:gd name="connsiteY31" fmla="*/ 855212 h 1533443"/>
              <a:gd name="connsiteX32" fmla="*/ 908344 w 3500153"/>
              <a:gd name="connsiteY32" fmla="*/ 824934 h 1533443"/>
              <a:gd name="connsiteX33" fmla="*/ 950733 w 3500153"/>
              <a:gd name="connsiteY33" fmla="*/ 812823 h 1533443"/>
              <a:gd name="connsiteX34" fmla="*/ 993123 w 3500153"/>
              <a:gd name="connsiteY34" fmla="*/ 782545 h 1533443"/>
              <a:gd name="connsiteX35" fmla="*/ 1011290 w 3500153"/>
              <a:gd name="connsiteY35" fmla="*/ 770434 h 1533443"/>
              <a:gd name="connsiteX36" fmla="*/ 1059735 w 3500153"/>
              <a:gd name="connsiteY36" fmla="*/ 734100 h 1533443"/>
              <a:gd name="connsiteX37" fmla="*/ 1077902 w 3500153"/>
              <a:gd name="connsiteY37" fmla="*/ 728044 h 1533443"/>
              <a:gd name="connsiteX38" fmla="*/ 1096068 w 3500153"/>
              <a:gd name="connsiteY38" fmla="*/ 715933 h 1533443"/>
              <a:gd name="connsiteX39" fmla="*/ 1108180 w 3500153"/>
              <a:gd name="connsiteY39" fmla="*/ 703822 h 1533443"/>
              <a:gd name="connsiteX40" fmla="*/ 1126347 w 3500153"/>
              <a:gd name="connsiteY40" fmla="*/ 697766 h 1533443"/>
              <a:gd name="connsiteX41" fmla="*/ 1162680 w 3500153"/>
              <a:gd name="connsiteY41" fmla="*/ 679599 h 1533443"/>
              <a:gd name="connsiteX42" fmla="*/ 1205070 w 3500153"/>
              <a:gd name="connsiteY42" fmla="*/ 655377 h 1533443"/>
              <a:gd name="connsiteX43" fmla="*/ 1223237 w 3500153"/>
              <a:gd name="connsiteY43" fmla="*/ 643265 h 1533443"/>
              <a:gd name="connsiteX44" fmla="*/ 1271682 w 3500153"/>
              <a:gd name="connsiteY44" fmla="*/ 631154 h 1533443"/>
              <a:gd name="connsiteX45" fmla="*/ 1295904 w 3500153"/>
              <a:gd name="connsiteY45" fmla="*/ 625099 h 1533443"/>
              <a:gd name="connsiteX46" fmla="*/ 1314071 w 3500153"/>
              <a:gd name="connsiteY46" fmla="*/ 612987 h 1533443"/>
              <a:gd name="connsiteX47" fmla="*/ 1350405 w 3500153"/>
              <a:gd name="connsiteY47" fmla="*/ 600876 h 1533443"/>
              <a:gd name="connsiteX48" fmla="*/ 1392794 w 3500153"/>
              <a:gd name="connsiteY48" fmla="*/ 588765 h 1533443"/>
              <a:gd name="connsiteX49" fmla="*/ 1417017 w 3500153"/>
              <a:gd name="connsiteY49" fmla="*/ 576653 h 1533443"/>
              <a:gd name="connsiteX50" fmla="*/ 1477573 w 3500153"/>
              <a:gd name="connsiteY50" fmla="*/ 564542 h 1533443"/>
              <a:gd name="connsiteX51" fmla="*/ 1507851 w 3500153"/>
              <a:gd name="connsiteY51" fmla="*/ 552431 h 1533443"/>
              <a:gd name="connsiteX52" fmla="*/ 1526018 w 3500153"/>
              <a:gd name="connsiteY52" fmla="*/ 540320 h 1533443"/>
              <a:gd name="connsiteX53" fmla="*/ 1568407 w 3500153"/>
              <a:gd name="connsiteY53" fmla="*/ 528208 h 1533443"/>
              <a:gd name="connsiteX54" fmla="*/ 1586574 w 3500153"/>
              <a:gd name="connsiteY54" fmla="*/ 522153 h 1533443"/>
              <a:gd name="connsiteX55" fmla="*/ 1635019 w 3500153"/>
              <a:gd name="connsiteY55" fmla="*/ 497930 h 1533443"/>
              <a:gd name="connsiteX56" fmla="*/ 1653186 w 3500153"/>
              <a:gd name="connsiteY56" fmla="*/ 491875 h 1533443"/>
              <a:gd name="connsiteX57" fmla="*/ 1689520 w 3500153"/>
              <a:gd name="connsiteY57" fmla="*/ 467652 h 1533443"/>
              <a:gd name="connsiteX58" fmla="*/ 1725854 w 3500153"/>
              <a:gd name="connsiteY58" fmla="*/ 437374 h 1533443"/>
              <a:gd name="connsiteX59" fmla="*/ 1762188 w 3500153"/>
              <a:gd name="connsiteY59" fmla="*/ 407096 h 1533443"/>
              <a:gd name="connsiteX60" fmla="*/ 1774299 w 3500153"/>
              <a:gd name="connsiteY60" fmla="*/ 388929 h 1533443"/>
              <a:gd name="connsiteX61" fmla="*/ 1816688 w 3500153"/>
              <a:gd name="connsiteY61" fmla="*/ 364706 h 1533443"/>
              <a:gd name="connsiteX62" fmla="*/ 1865133 w 3500153"/>
              <a:gd name="connsiteY62" fmla="*/ 340484 h 1533443"/>
              <a:gd name="connsiteX63" fmla="*/ 1949912 w 3500153"/>
              <a:gd name="connsiteY63" fmla="*/ 310206 h 1533443"/>
              <a:gd name="connsiteX64" fmla="*/ 1986931 w 3500153"/>
              <a:gd name="connsiteY64" fmla="*/ 264211 h 1533443"/>
              <a:gd name="connsiteX65" fmla="*/ 2072863 w 3500153"/>
              <a:gd name="connsiteY65" fmla="*/ 240601 h 1533443"/>
              <a:gd name="connsiteX66" fmla="*/ 2228471 w 3500153"/>
              <a:gd name="connsiteY66" fmla="*/ 183038 h 1533443"/>
              <a:gd name="connsiteX67" fmla="*/ 2398028 w 3500153"/>
              <a:gd name="connsiteY67" fmla="*/ 61926 h 1533443"/>
              <a:gd name="connsiteX68" fmla="*/ 2725033 w 3500153"/>
              <a:gd name="connsiteY68" fmla="*/ 1368 h 1533443"/>
              <a:gd name="connsiteX69" fmla="*/ 2991480 w 3500153"/>
              <a:gd name="connsiteY69" fmla="*/ 25591 h 1533443"/>
              <a:gd name="connsiteX70" fmla="*/ 3215539 w 3500153"/>
              <a:gd name="connsiteY70" fmla="*/ 92203 h 1533443"/>
              <a:gd name="connsiteX71" fmla="*/ 3500153 w 3500153"/>
              <a:gd name="connsiteY71" fmla="*/ 170926 h 1533443"/>
              <a:gd name="connsiteX0" fmla="*/ 0 w 3500153"/>
              <a:gd name="connsiteY0" fmla="*/ 1533443 h 1533443"/>
              <a:gd name="connsiteX1" fmla="*/ 18166 w 3500153"/>
              <a:gd name="connsiteY1" fmla="*/ 1503165 h 1533443"/>
              <a:gd name="connsiteX2" fmla="*/ 72667 w 3500153"/>
              <a:gd name="connsiteY2" fmla="*/ 1472887 h 1533443"/>
              <a:gd name="connsiteX3" fmla="*/ 90834 w 3500153"/>
              <a:gd name="connsiteY3" fmla="*/ 1460775 h 1533443"/>
              <a:gd name="connsiteX4" fmla="*/ 109001 w 3500153"/>
              <a:gd name="connsiteY4" fmla="*/ 1454720 h 1533443"/>
              <a:gd name="connsiteX5" fmla="*/ 133223 w 3500153"/>
              <a:gd name="connsiteY5" fmla="*/ 1424442 h 1533443"/>
              <a:gd name="connsiteX6" fmla="*/ 163502 w 3500153"/>
              <a:gd name="connsiteY6" fmla="*/ 1394163 h 1533443"/>
              <a:gd name="connsiteX7" fmla="*/ 181668 w 3500153"/>
              <a:gd name="connsiteY7" fmla="*/ 1375997 h 1533443"/>
              <a:gd name="connsiteX8" fmla="*/ 193780 w 3500153"/>
              <a:gd name="connsiteY8" fmla="*/ 1363885 h 1533443"/>
              <a:gd name="connsiteX9" fmla="*/ 236169 w 3500153"/>
              <a:gd name="connsiteY9" fmla="*/ 1333607 h 1533443"/>
              <a:gd name="connsiteX10" fmla="*/ 260392 w 3500153"/>
              <a:gd name="connsiteY10" fmla="*/ 1315440 h 1533443"/>
              <a:gd name="connsiteX11" fmla="*/ 278558 w 3500153"/>
              <a:gd name="connsiteY11" fmla="*/ 1297273 h 1533443"/>
              <a:gd name="connsiteX12" fmla="*/ 308837 w 3500153"/>
              <a:gd name="connsiteY12" fmla="*/ 1285162 h 1533443"/>
              <a:gd name="connsiteX13" fmla="*/ 320948 w 3500153"/>
              <a:gd name="connsiteY13" fmla="*/ 1260940 h 1533443"/>
              <a:gd name="connsiteX14" fmla="*/ 351226 w 3500153"/>
              <a:gd name="connsiteY14" fmla="*/ 1236717 h 1533443"/>
              <a:gd name="connsiteX15" fmla="*/ 381504 w 3500153"/>
              <a:gd name="connsiteY15" fmla="*/ 1206439 h 1533443"/>
              <a:gd name="connsiteX16" fmla="*/ 399671 w 3500153"/>
              <a:gd name="connsiteY16" fmla="*/ 1188272 h 1533443"/>
              <a:gd name="connsiteX17" fmla="*/ 442060 w 3500153"/>
              <a:gd name="connsiteY17" fmla="*/ 1157994 h 1533443"/>
              <a:gd name="connsiteX18" fmla="*/ 472339 w 3500153"/>
              <a:gd name="connsiteY18" fmla="*/ 1133771 h 1533443"/>
              <a:gd name="connsiteX19" fmla="*/ 484450 w 3500153"/>
              <a:gd name="connsiteY19" fmla="*/ 1115604 h 1533443"/>
              <a:gd name="connsiteX20" fmla="*/ 520784 w 3500153"/>
              <a:gd name="connsiteY20" fmla="*/ 1091382 h 1533443"/>
              <a:gd name="connsiteX21" fmla="*/ 569229 w 3500153"/>
              <a:gd name="connsiteY21" fmla="*/ 1048993 h 1533443"/>
              <a:gd name="connsiteX22" fmla="*/ 599507 w 3500153"/>
              <a:gd name="connsiteY22" fmla="*/ 1030826 h 1533443"/>
              <a:gd name="connsiteX23" fmla="*/ 641896 w 3500153"/>
              <a:gd name="connsiteY23" fmla="*/ 988436 h 1533443"/>
              <a:gd name="connsiteX24" fmla="*/ 660063 w 3500153"/>
              <a:gd name="connsiteY24" fmla="*/ 970269 h 1533443"/>
              <a:gd name="connsiteX25" fmla="*/ 696397 w 3500153"/>
              <a:gd name="connsiteY25" fmla="*/ 952102 h 1533443"/>
              <a:gd name="connsiteX26" fmla="*/ 738786 w 3500153"/>
              <a:gd name="connsiteY26" fmla="*/ 927880 h 1533443"/>
              <a:gd name="connsiteX27" fmla="*/ 763009 w 3500153"/>
              <a:gd name="connsiteY27" fmla="*/ 921824 h 1533443"/>
              <a:gd name="connsiteX28" fmla="*/ 781176 w 3500153"/>
              <a:gd name="connsiteY28" fmla="*/ 915769 h 1533443"/>
              <a:gd name="connsiteX29" fmla="*/ 817509 w 3500153"/>
              <a:gd name="connsiteY29" fmla="*/ 891546 h 1533443"/>
              <a:gd name="connsiteX30" fmla="*/ 829621 w 3500153"/>
              <a:gd name="connsiteY30" fmla="*/ 879435 h 1533443"/>
              <a:gd name="connsiteX31" fmla="*/ 865955 w 3500153"/>
              <a:gd name="connsiteY31" fmla="*/ 855212 h 1533443"/>
              <a:gd name="connsiteX32" fmla="*/ 908344 w 3500153"/>
              <a:gd name="connsiteY32" fmla="*/ 824934 h 1533443"/>
              <a:gd name="connsiteX33" fmla="*/ 950733 w 3500153"/>
              <a:gd name="connsiteY33" fmla="*/ 812823 h 1533443"/>
              <a:gd name="connsiteX34" fmla="*/ 993123 w 3500153"/>
              <a:gd name="connsiteY34" fmla="*/ 782545 h 1533443"/>
              <a:gd name="connsiteX35" fmla="*/ 1011290 w 3500153"/>
              <a:gd name="connsiteY35" fmla="*/ 770434 h 1533443"/>
              <a:gd name="connsiteX36" fmla="*/ 1059735 w 3500153"/>
              <a:gd name="connsiteY36" fmla="*/ 734100 h 1533443"/>
              <a:gd name="connsiteX37" fmla="*/ 1077902 w 3500153"/>
              <a:gd name="connsiteY37" fmla="*/ 728044 h 1533443"/>
              <a:gd name="connsiteX38" fmla="*/ 1096068 w 3500153"/>
              <a:gd name="connsiteY38" fmla="*/ 715933 h 1533443"/>
              <a:gd name="connsiteX39" fmla="*/ 1108180 w 3500153"/>
              <a:gd name="connsiteY39" fmla="*/ 703822 h 1533443"/>
              <a:gd name="connsiteX40" fmla="*/ 1126347 w 3500153"/>
              <a:gd name="connsiteY40" fmla="*/ 697766 h 1533443"/>
              <a:gd name="connsiteX41" fmla="*/ 1162680 w 3500153"/>
              <a:gd name="connsiteY41" fmla="*/ 679599 h 1533443"/>
              <a:gd name="connsiteX42" fmla="*/ 1205070 w 3500153"/>
              <a:gd name="connsiteY42" fmla="*/ 655377 h 1533443"/>
              <a:gd name="connsiteX43" fmla="*/ 1223237 w 3500153"/>
              <a:gd name="connsiteY43" fmla="*/ 643265 h 1533443"/>
              <a:gd name="connsiteX44" fmla="*/ 1271682 w 3500153"/>
              <a:gd name="connsiteY44" fmla="*/ 631154 h 1533443"/>
              <a:gd name="connsiteX45" fmla="*/ 1295904 w 3500153"/>
              <a:gd name="connsiteY45" fmla="*/ 625099 h 1533443"/>
              <a:gd name="connsiteX46" fmla="*/ 1314071 w 3500153"/>
              <a:gd name="connsiteY46" fmla="*/ 612987 h 1533443"/>
              <a:gd name="connsiteX47" fmla="*/ 1350405 w 3500153"/>
              <a:gd name="connsiteY47" fmla="*/ 600876 h 1533443"/>
              <a:gd name="connsiteX48" fmla="*/ 1392794 w 3500153"/>
              <a:gd name="connsiteY48" fmla="*/ 588765 h 1533443"/>
              <a:gd name="connsiteX49" fmla="*/ 1417017 w 3500153"/>
              <a:gd name="connsiteY49" fmla="*/ 576653 h 1533443"/>
              <a:gd name="connsiteX50" fmla="*/ 1477573 w 3500153"/>
              <a:gd name="connsiteY50" fmla="*/ 564542 h 1533443"/>
              <a:gd name="connsiteX51" fmla="*/ 1507851 w 3500153"/>
              <a:gd name="connsiteY51" fmla="*/ 552431 h 1533443"/>
              <a:gd name="connsiteX52" fmla="*/ 1526018 w 3500153"/>
              <a:gd name="connsiteY52" fmla="*/ 540320 h 1533443"/>
              <a:gd name="connsiteX53" fmla="*/ 1568407 w 3500153"/>
              <a:gd name="connsiteY53" fmla="*/ 528208 h 1533443"/>
              <a:gd name="connsiteX54" fmla="*/ 1586574 w 3500153"/>
              <a:gd name="connsiteY54" fmla="*/ 522153 h 1533443"/>
              <a:gd name="connsiteX55" fmla="*/ 1635019 w 3500153"/>
              <a:gd name="connsiteY55" fmla="*/ 497930 h 1533443"/>
              <a:gd name="connsiteX56" fmla="*/ 1653186 w 3500153"/>
              <a:gd name="connsiteY56" fmla="*/ 491875 h 1533443"/>
              <a:gd name="connsiteX57" fmla="*/ 1689520 w 3500153"/>
              <a:gd name="connsiteY57" fmla="*/ 467652 h 1533443"/>
              <a:gd name="connsiteX58" fmla="*/ 1725854 w 3500153"/>
              <a:gd name="connsiteY58" fmla="*/ 437374 h 1533443"/>
              <a:gd name="connsiteX59" fmla="*/ 1762188 w 3500153"/>
              <a:gd name="connsiteY59" fmla="*/ 407096 h 1533443"/>
              <a:gd name="connsiteX60" fmla="*/ 1774299 w 3500153"/>
              <a:gd name="connsiteY60" fmla="*/ 388929 h 1533443"/>
              <a:gd name="connsiteX61" fmla="*/ 1816688 w 3500153"/>
              <a:gd name="connsiteY61" fmla="*/ 364706 h 1533443"/>
              <a:gd name="connsiteX62" fmla="*/ 1865133 w 3500153"/>
              <a:gd name="connsiteY62" fmla="*/ 340484 h 1533443"/>
              <a:gd name="connsiteX63" fmla="*/ 1949912 w 3500153"/>
              <a:gd name="connsiteY63" fmla="*/ 310206 h 1533443"/>
              <a:gd name="connsiteX64" fmla="*/ 1986931 w 3500153"/>
              <a:gd name="connsiteY64" fmla="*/ 264211 h 1533443"/>
              <a:gd name="connsiteX65" fmla="*/ 2072863 w 3500153"/>
              <a:gd name="connsiteY65" fmla="*/ 240601 h 1533443"/>
              <a:gd name="connsiteX66" fmla="*/ 2228471 w 3500153"/>
              <a:gd name="connsiteY66" fmla="*/ 183038 h 1533443"/>
              <a:gd name="connsiteX67" fmla="*/ 2398028 w 3500153"/>
              <a:gd name="connsiteY67" fmla="*/ 61926 h 1533443"/>
              <a:gd name="connsiteX68" fmla="*/ 2725033 w 3500153"/>
              <a:gd name="connsiteY68" fmla="*/ 1368 h 1533443"/>
              <a:gd name="connsiteX69" fmla="*/ 2991480 w 3500153"/>
              <a:gd name="connsiteY69" fmla="*/ 25591 h 1533443"/>
              <a:gd name="connsiteX70" fmla="*/ 3215539 w 3500153"/>
              <a:gd name="connsiteY70" fmla="*/ 92203 h 1533443"/>
              <a:gd name="connsiteX71" fmla="*/ 3500153 w 3500153"/>
              <a:gd name="connsiteY71" fmla="*/ 170926 h 1533443"/>
              <a:gd name="connsiteX0" fmla="*/ 0 w 3500153"/>
              <a:gd name="connsiteY0" fmla="*/ 1533443 h 1533443"/>
              <a:gd name="connsiteX1" fmla="*/ 18166 w 3500153"/>
              <a:gd name="connsiteY1" fmla="*/ 1503165 h 1533443"/>
              <a:gd name="connsiteX2" fmla="*/ 72667 w 3500153"/>
              <a:gd name="connsiteY2" fmla="*/ 1472887 h 1533443"/>
              <a:gd name="connsiteX3" fmla="*/ 90834 w 3500153"/>
              <a:gd name="connsiteY3" fmla="*/ 1460775 h 1533443"/>
              <a:gd name="connsiteX4" fmla="*/ 109001 w 3500153"/>
              <a:gd name="connsiteY4" fmla="*/ 1454720 h 1533443"/>
              <a:gd name="connsiteX5" fmla="*/ 133223 w 3500153"/>
              <a:gd name="connsiteY5" fmla="*/ 1424442 h 1533443"/>
              <a:gd name="connsiteX6" fmla="*/ 163502 w 3500153"/>
              <a:gd name="connsiteY6" fmla="*/ 1394163 h 1533443"/>
              <a:gd name="connsiteX7" fmla="*/ 181668 w 3500153"/>
              <a:gd name="connsiteY7" fmla="*/ 1375997 h 1533443"/>
              <a:gd name="connsiteX8" fmla="*/ 193780 w 3500153"/>
              <a:gd name="connsiteY8" fmla="*/ 1363885 h 1533443"/>
              <a:gd name="connsiteX9" fmla="*/ 236169 w 3500153"/>
              <a:gd name="connsiteY9" fmla="*/ 1333607 h 1533443"/>
              <a:gd name="connsiteX10" fmla="*/ 260392 w 3500153"/>
              <a:gd name="connsiteY10" fmla="*/ 1315440 h 1533443"/>
              <a:gd name="connsiteX11" fmla="*/ 278558 w 3500153"/>
              <a:gd name="connsiteY11" fmla="*/ 1297273 h 1533443"/>
              <a:gd name="connsiteX12" fmla="*/ 308837 w 3500153"/>
              <a:gd name="connsiteY12" fmla="*/ 1285162 h 1533443"/>
              <a:gd name="connsiteX13" fmla="*/ 320948 w 3500153"/>
              <a:gd name="connsiteY13" fmla="*/ 1260940 h 1533443"/>
              <a:gd name="connsiteX14" fmla="*/ 351226 w 3500153"/>
              <a:gd name="connsiteY14" fmla="*/ 1236717 h 1533443"/>
              <a:gd name="connsiteX15" fmla="*/ 381504 w 3500153"/>
              <a:gd name="connsiteY15" fmla="*/ 1206439 h 1533443"/>
              <a:gd name="connsiteX16" fmla="*/ 399671 w 3500153"/>
              <a:gd name="connsiteY16" fmla="*/ 1188272 h 1533443"/>
              <a:gd name="connsiteX17" fmla="*/ 442060 w 3500153"/>
              <a:gd name="connsiteY17" fmla="*/ 1157994 h 1533443"/>
              <a:gd name="connsiteX18" fmla="*/ 472339 w 3500153"/>
              <a:gd name="connsiteY18" fmla="*/ 1133771 h 1533443"/>
              <a:gd name="connsiteX19" fmla="*/ 484450 w 3500153"/>
              <a:gd name="connsiteY19" fmla="*/ 1115604 h 1533443"/>
              <a:gd name="connsiteX20" fmla="*/ 520784 w 3500153"/>
              <a:gd name="connsiteY20" fmla="*/ 1091382 h 1533443"/>
              <a:gd name="connsiteX21" fmla="*/ 569229 w 3500153"/>
              <a:gd name="connsiteY21" fmla="*/ 1048993 h 1533443"/>
              <a:gd name="connsiteX22" fmla="*/ 599507 w 3500153"/>
              <a:gd name="connsiteY22" fmla="*/ 1030826 h 1533443"/>
              <a:gd name="connsiteX23" fmla="*/ 641896 w 3500153"/>
              <a:gd name="connsiteY23" fmla="*/ 988436 h 1533443"/>
              <a:gd name="connsiteX24" fmla="*/ 660063 w 3500153"/>
              <a:gd name="connsiteY24" fmla="*/ 970269 h 1533443"/>
              <a:gd name="connsiteX25" fmla="*/ 696397 w 3500153"/>
              <a:gd name="connsiteY25" fmla="*/ 952102 h 1533443"/>
              <a:gd name="connsiteX26" fmla="*/ 738786 w 3500153"/>
              <a:gd name="connsiteY26" fmla="*/ 927880 h 1533443"/>
              <a:gd name="connsiteX27" fmla="*/ 763009 w 3500153"/>
              <a:gd name="connsiteY27" fmla="*/ 921824 h 1533443"/>
              <a:gd name="connsiteX28" fmla="*/ 781176 w 3500153"/>
              <a:gd name="connsiteY28" fmla="*/ 915769 h 1533443"/>
              <a:gd name="connsiteX29" fmla="*/ 817509 w 3500153"/>
              <a:gd name="connsiteY29" fmla="*/ 891546 h 1533443"/>
              <a:gd name="connsiteX30" fmla="*/ 829621 w 3500153"/>
              <a:gd name="connsiteY30" fmla="*/ 879435 h 1533443"/>
              <a:gd name="connsiteX31" fmla="*/ 865955 w 3500153"/>
              <a:gd name="connsiteY31" fmla="*/ 855212 h 1533443"/>
              <a:gd name="connsiteX32" fmla="*/ 908344 w 3500153"/>
              <a:gd name="connsiteY32" fmla="*/ 824934 h 1533443"/>
              <a:gd name="connsiteX33" fmla="*/ 950733 w 3500153"/>
              <a:gd name="connsiteY33" fmla="*/ 812823 h 1533443"/>
              <a:gd name="connsiteX34" fmla="*/ 993123 w 3500153"/>
              <a:gd name="connsiteY34" fmla="*/ 782545 h 1533443"/>
              <a:gd name="connsiteX35" fmla="*/ 1011290 w 3500153"/>
              <a:gd name="connsiteY35" fmla="*/ 770434 h 1533443"/>
              <a:gd name="connsiteX36" fmla="*/ 1059735 w 3500153"/>
              <a:gd name="connsiteY36" fmla="*/ 734100 h 1533443"/>
              <a:gd name="connsiteX37" fmla="*/ 1077902 w 3500153"/>
              <a:gd name="connsiteY37" fmla="*/ 728044 h 1533443"/>
              <a:gd name="connsiteX38" fmla="*/ 1096068 w 3500153"/>
              <a:gd name="connsiteY38" fmla="*/ 715933 h 1533443"/>
              <a:gd name="connsiteX39" fmla="*/ 1108180 w 3500153"/>
              <a:gd name="connsiteY39" fmla="*/ 703822 h 1533443"/>
              <a:gd name="connsiteX40" fmla="*/ 1126347 w 3500153"/>
              <a:gd name="connsiteY40" fmla="*/ 697766 h 1533443"/>
              <a:gd name="connsiteX41" fmla="*/ 1162680 w 3500153"/>
              <a:gd name="connsiteY41" fmla="*/ 679599 h 1533443"/>
              <a:gd name="connsiteX42" fmla="*/ 1205070 w 3500153"/>
              <a:gd name="connsiteY42" fmla="*/ 655377 h 1533443"/>
              <a:gd name="connsiteX43" fmla="*/ 1223237 w 3500153"/>
              <a:gd name="connsiteY43" fmla="*/ 643265 h 1533443"/>
              <a:gd name="connsiteX44" fmla="*/ 1271682 w 3500153"/>
              <a:gd name="connsiteY44" fmla="*/ 631154 h 1533443"/>
              <a:gd name="connsiteX45" fmla="*/ 1295904 w 3500153"/>
              <a:gd name="connsiteY45" fmla="*/ 625099 h 1533443"/>
              <a:gd name="connsiteX46" fmla="*/ 1314071 w 3500153"/>
              <a:gd name="connsiteY46" fmla="*/ 612987 h 1533443"/>
              <a:gd name="connsiteX47" fmla="*/ 1350405 w 3500153"/>
              <a:gd name="connsiteY47" fmla="*/ 600876 h 1533443"/>
              <a:gd name="connsiteX48" fmla="*/ 1392794 w 3500153"/>
              <a:gd name="connsiteY48" fmla="*/ 588765 h 1533443"/>
              <a:gd name="connsiteX49" fmla="*/ 1417017 w 3500153"/>
              <a:gd name="connsiteY49" fmla="*/ 576653 h 1533443"/>
              <a:gd name="connsiteX50" fmla="*/ 1477573 w 3500153"/>
              <a:gd name="connsiteY50" fmla="*/ 564542 h 1533443"/>
              <a:gd name="connsiteX51" fmla="*/ 1507851 w 3500153"/>
              <a:gd name="connsiteY51" fmla="*/ 552431 h 1533443"/>
              <a:gd name="connsiteX52" fmla="*/ 1526018 w 3500153"/>
              <a:gd name="connsiteY52" fmla="*/ 540320 h 1533443"/>
              <a:gd name="connsiteX53" fmla="*/ 1568407 w 3500153"/>
              <a:gd name="connsiteY53" fmla="*/ 528208 h 1533443"/>
              <a:gd name="connsiteX54" fmla="*/ 1586574 w 3500153"/>
              <a:gd name="connsiteY54" fmla="*/ 522153 h 1533443"/>
              <a:gd name="connsiteX55" fmla="*/ 1635019 w 3500153"/>
              <a:gd name="connsiteY55" fmla="*/ 497930 h 1533443"/>
              <a:gd name="connsiteX56" fmla="*/ 1653186 w 3500153"/>
              <a:gd name="connsiteY56" fmla="*/ 491875 h 1533443"/>
              <a:gd name="connsiteX57" fmla="*/ 1689520 w 3500153"/>
              <a:gd name="connsiteY57" fmla="*/ 467652 h 1533443"/>
              <a:gd name="connsiteX58" fmla="*/ 1725854 w 3500153"/>
              <a:gd name="connsiteY58" fmla="*/ 437374 h 1533443"/>
              <a:gd name="connsiteX59" fmla="*/ 1762188 w 3500153"/>
              <a:gd name="connsiteY59" fmla="*/ 407096 h 1533443"/>
              <a:gd name="connsiteX60" fmla="*/ 1774299 w 3500153"/>
              <a:gd name="connsiteY60" fmla="*/ 388929 h 1533443"/>
              <a:gd name="connsiteX61" fmla="*/ 1816688 w 3500153"/>
              <a:gd name="connsiteY61" fmla="*/ 364706 h 1533443"/>
              <a:gd name="connsiteX62" fmla="*/ 1865133 w 3500153"/>
              <a:gd name="connsiteY62" fmla="*/ 340484 h 1533443"/>
              <a:gd name="connsiteX63" fmla="*/ 1949912 w 3500153"/>
              <a:gd name="connsiteY63" fmla="*/ 310206 h 1533443"/>
              <a:gd name="connsiteX64" fmla="*/ 1986931 w 3500153"/>
              <a:gd name="connsiteY64" fmla="*/ 264211 h 1533443"/>
              <a:gd name="connsiteX65" fmla="*/ 2072863 w 3500153"/>
              <a:gd name="connsiteY65" fmla="*/ 240601 h 1533443"/>
              <a:gd name="connsiteX66" fmla="*/ 2228471 w 3500153"/>
              <a:gd name="connsiteY66" fmla="*/ 183038 h 1533443"/>
              <a:gd name="connsiteX67" fmla="*/ 2398028 w 3500153"/>
              <a:gd name="connsiteY67" fmla="*/ 61926 h 1533443"/>
              <a:gd name="connsiteX68" fmla="*/ 2725033 w 3500153"/>
              <a:gd name="connsiteY68" fmla="*/ 1368 h 1533443"/>
              <a:gd name="connsiteX69" fmla="*/ 2991480 w 3500153"/>
              <a:gd name="connsiteY69" fmla="*/ 25591 h 1533443"/>
              <a:gd name="connsiteX70" fmla="*/ 3215539 w 3500153"/>
              <a:gd name="connsiteY70" fmla="*/ 92203 h 1533443"/>
              <a:gd name="connsiteX71" fmla="*/ 3500153 w 3500153"/>
              <a:gd name="connsiteY71" fmla="*/ 170926 h 153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00153" h="1533443">
                <a:moveTo>
                  <a:pt x="0" y="1533443"/>
                </a:moveTo>
                <a:cubicBezTo>
                  <a:pt x="6055" y="1523350"/>
                  <a:pt x="9844" y="1511488"/>
                  <a:pt x="18166" y="1503165"/>
                </a:cubicBezTo>
                <a:cubicBezTo>
                  <a:pt x="38990" y="1482341"/>
                  <a:pt x="49821" y="1480501"/>
                  <a:pt x="72667" y="1472887"/>
                </a:cubicBezTo>
                <a:cubicBezTo>
                  <a:pt x="78723" y="1468850"/>
                  <a:pt x="84324" y="1464030"/>
                  <a:pt x="90834" y="1460775"/>
                </a:cubicBezTo>
                <a:cubicBezTo>
                  <a:pt x="96543" y="1457920"/>
                  <a:pt x="103527" y="1458004"/>
                  <a:pt x="109001" y="1454720"/>
                </a:cubicBezTo>
                <a:cubicBezTo>
                  <a:pt x="121425" y="1447266"/>
                  <a:pt x="124106" y="1434861"/>
                  <a:pt x="133223" y="1424442"/>
                </a:cubicBezTo>
                <a:cubicBezTo>
                  <a:pt x="142622" y="1413700"/>
                  <a:pt x="153409" y="1404256"/>
                  <a:pt x="163502" y="1394163"/>
                </a:cubicBezTo>
                <a:lnTo>
                  <a:pt x="181668" y="1375997"/>
                </a:lnTo>
                <a:cubicBezTo>
                  <a:pt x="185705" y="1371960"/>
                  <a:pt x="189212" y="1367311"/>
                  <a:pt x="193780" y="1363885"/>
                </a:cubicBezTo>
                <a:cubicBezTo>
                  <a:pt x="272900" y="1304543"/>
                  <a:pt x="174215" y="1377859"/>
                  <a:pt x="236169" y="1333607"/>
                </a:cubicBezTo>
                <a:cubicBezTo>
                  <a:pt x="244382" y="1327741"/>
                  <a:pt x="252729" y="1322008"/>
                  <a:pt x="260392" y="1315440"/>
                </a:cubicBezTo>
                <a:cubicBezTo>
                  <a:pt x="266894" y="1309867"/>
                  <a:pt x="271296" y="1301812"/>
                  <a:pt x="278558" y="1297273"/>
                </a:cubicBezTo>
                <a:cubicBezTo>
                  <a:pt x="287776" y="1291512"/>
                  <a:pt x="298744" y="1289199"/>
                  <a:pt x="308837" y="1285162"/>
                </a:cubicBezTo>
                <a:cubicBezTo>
                  <a:pt x="312874" y="1277088"/>
                  <a:pt x="315941" y="1268451"/>
                  <a:pt x="320948" y="1260940"/>
                </a:cubicBezTo>
                <a:cubicBezTo>
                  <a:pt x="327852" y="1250583"/>
                  <a:pt x="341505" y="1243197"/>
                  <a:pt x="351226" y="1236717"/>
                </a:cubicBezTo>
                <a:cubicBezTo>
                  <a:pt x="373430" y="1203411"/>
                  <a:pt x="351226" y="1231671"/>
                  <a:pt x="381504" y="1206439"/>
                </a:cubicBezTo>
                <a:cubicBezTo>
                  <a:pt x="388083" y="1200956"/>
                  <a:pt x="393169" y="1193845"/>
                  <a:pt x="399671" y="1188272"/>
                </a:cubicBezTo>
                <a:cubicBezTo>
                  <a:pt x="459314" y="1137150"/>
                  <a:pt x="394154" y="1196318"/>
                  <a:pt x="442060" y="1157994"/>
                </a:cubicBezTo>
                <a:cubicBezTo>
                  <a:pt x="485207" y="1123477"/>
                  <a:pt x="416420" y="1171053"/>
                  <a:pt x="472339" y="1133771"/>
                </a:cubicBezTo>
                <a:cubicBezTo>
                  <a:pt x="476376" y="1127715"/>
                  <a:pt x="478973" y="1120397"/>
                  <a:pt x="484450" y="1115604"/>
                </a:cubicBezTo>
                <a:cubicBezTo>
                  <a:pt x="495404" y="1106019"/>
                  <a:pt x="520784" y="1091382"/>
                  <a:pt x="520784" y="1091382"/>
                </a:cubicBezTo>
                <a:cubicBezTo>
                  <a:pt x="555104" y="1039900"/>
                  <a:pt x="498569" y="1119659"/>
                  <a:pt x="569229" y="1048993"/>
                </a:cubicBezTo>
                <a:cubicBezTo>
                  <a:pt x="585853" y="1032367"/>
                  <a:pt x="575924" y="1038686"/>
                  <a:pt x="599507" y="1030826"/>
                </a:cubicBezTo>
                <a:lnTo>
                  <a:pt x="641896" y="988436"/>
                </a:lnTo>
                <a:cubicBezTo>
                  <a:pt x="647952" y="982380"/>
                  <a:pt x="652937" y="975019"/>
                  <a:pt x="660063" y="970269"/>
                </a:cubicBezTo>
                <a:cubicBezTo>
                  <a:pt x="712127" y="935561"/>
                  <a:pt x="646254" y="977173"/>
                  <a:pt x="696397" y="952102"/>
                </a:cubicBezTo>
                <a:cubicBezTo>
                  <a:pt x="731532" y="934534"/>
                  <a:pt x="696324" y="943803"/>
                  <a:pt x="738786" y="927880"/>
                </a:cubicBezTo>
                <a:cubicBezTo>
                  <a:pt x="746579" y="924958"/>
                  <a:pt x="755006" y="924110"/>
                  <a:pt x="763009" y="921824"/>
                </a:cubicBezTo>
                <a:cubicBezTo>
                  <a:pt x="769147" y="920070"/>
                  <a:pt x="775120" y="917787"/>
                  <a:pt x="781176" y="915769"/>
                </a:cubicBezTo>
                <a:cubicBezTo>
                  <a:pt x="793287" y="907695"/>
                  <a:pt x="807216" y="901838"/>
                  <a:pt x="817509" y="891546"/>
                </a:cubicBezTo>
                <a:cubicBezTo>
                  <a:pt x="821546" y="887509"/>
                  <a:pt x="825053" y="882861"/>
                  <a:pt x="829621" y="879435"/>
                </a:cubicBezTo>
                <a:cubicBezTo>
                  <a:pt x="841266" y="870701"/>
                  <a:pt x="854310" y="863945"/>
                  <a:pt x="865955" y="855212"/>
                </a:cubicBezTo>
                <a:cubicBezTo>
                  <a:pt x="871435" y="851102"/>
                  <a:pt x="899495" y="829359"/>
                  <a:pt x="908344" y="824934"/>
                </a:cubicBezTo>
                <a:cubicBezTo>
                  <a:pt x="917026" y="820593"/>
                  <a:pt x="942979" y="814762"/>
                  <a:pt x="950733" y="812823"/>
                </a:cubicBezTo>
                <a:cubicBezTo>
                  <a:pt x="979470" y="784086"/>
                  <a:pt x="964123" y="792211"/>
                  <a:pt x="993123" y="782545"/>
                </a:cubicBezTo>
                <a:cubicBezTo>
                  <a:pt x="999179" y="778508"/>
                  <a:pt x="1005607" y="774981"/>
                  <a:pt x="1011290" y="770434"/>
                </a:cubicBezTo>
                <a:cubicBezTo>
                  <a:pt x="1031788" y="754035"/>
                  <a:pt x="1023507" y="746177"/>
                  <a:pt x="1059735" y="734100"/>
                </a:cubicBezTo>
                <a:cubicBezTo>
                  <a:pt x="1065791" y="732081"/>
                  <a:pt x="1072193" y="730899"/>
                  <a:pt x="1077902" y="728044"/>
                </a:cubicBezTo>
                <a:cubicBezTo>
                  <a:pt x="1084411" y="724789"/>
                  <a:pt x="1090385" y="720479"/>
                  <a:pt x="1096068" y="715933"/>
                </a:cubicBezTo>
                <a:cubicBezTo>
                  <a:pt x="1100526" y="712366"/>
                  <a:pt x="1103284" y="706759"/>
                  <a:pt x="1108180" y="703822"/>
                </a:cubicBezTo>
                <a:cubicBezTo>
                  <a:pt x="1113654" y="700538"/>
                  <a:pt x="1120638" y="700621"/>
                  <a:pt x="1126347" y="697766"/>
                </a:cubicBezTo>
                <a:cubicBezTo>
                  <a:pt x="1173303" y="674288"/>
                  <a:pt x="1117016" y="694821"/>
                  <a:pt x="1162680" y="679599"/>
                </a:cubicBezTo>
                <a:cubicBezTo>
                  <a:pt x="1186217" y="656063"/>
                  <a:pt x="1162373" y="676726"/>
                  <a:pt x="1205070" y="655377"/>
                </a:cubicBezTo>
                <a:cubicBezTo>
                  <a:pt x="1211580" y="652122"/>
                  <a:pt x="1216727" y="646520"/>
                  <a:pt x="1223237" y="643265"/>
                </a:cubicBezTo>
                <a:cubicBezTo>
                  <a:pt x="1236218" y="636775"/>
                  <a:pt x="1259253" y="633916"/>
                  <a:pt x="1271682" y="631154"/>
                </a:cubicBezTo>
                <a:cubicBezTo>
                  <a:pt x="1279806" y="629349"/>
                  <a:pt x="1287830" y="627117"/>
                  <a:pt x="1295904" y="625099"/>
                </a:cubicBezTo>
                <a:cubicBezTo>
                  <a:pt x="1301960" y="621062"/>
                  <a:pt x="1307420" y="615943"/>
                  <a:pt x="1314071" y="612987"/>
                </a:cubicBezTo>
                <a:cubicBezTo>
                  <a:pt x="1325737" y="607802"/>
                  <a:pt x="1338294" y="604913"/>
                  <a:pt x="1350405" y="600876"/>
                </a:cubicBezTo>
                <a:cubicBezTo>
                  <a:pt x="1376473" y="592187"/>
                  <a:pt x="1362372" y="596370"/>
                  <a:pt x="1392794" y="588765"/>
                </a:cubicBezTo>
                <a:cubicBezTo>
                  <a:pt x="1400868" y="584728"/>
                  <a:pt x="1408564" y="579823"/>
                  <a:pt x="1417017" y="576653"/>
                </a:cubicBezTo>
                <a:cubicBezTo>
                  <a:pt x="1431466" y="571235"/>
                  <a:pt x="1465023" y="566634"/>
                  <a:pt x="1477573" y="564542"/>
                </a:cubicBezTo>
                <a:cubicBezTo>
                  <a:pt x="1487666" y="560505"/>
                  <a:pt x="1498128" y="557292"/>
                  <a:pt x="1507851" y="552431"/>
                </a:cubicBezTo>
                <a:cubicBezTo>
                  <a:pt x="1514361" y="549176"/>
                  <a:pt x="1519508" y="543575"/>
                  <a:pt x="1526018" y="540320"/>
                </a:cubicBezTo>
                <a:cubicBezTo>
                  <a:pt x="1535697" y="535480"/>
                  <a:pt x="1559352" y="530795"/>
                  <a:pt x="1568407" y="528208"/>
                </a:cubicBezTo>
                <a:cubicBezTo>
                  <a:pt x="1574545" y="526454"/>
                  <a:pt x="1580518" y="524171"/>
                  <a:pt x="1586574" y="522153"/>
                </a:cubicBezTo>
                <a:cubicBezTo>
                  <a:pt x="1607713" y="501016"/>
                  <a:pt x="1593271" y="511846"/>
                  <a:pt x="1635019" y="497930"/>
                </a:cubicBezTo>
                <a:lnTo>
                  <a:pt x="1653186" y="491875"/>
                </a:lnTo>
                <a:cubicBezTo>
                  <a:pt x="1665297" y="483801"/>
                  <a:pt x="1679227" y="477945"/>
                  <a:pt x="1689520" y="467652"/>
                </a:cubicBezTo>
                <a:cubicBezTo>
                  <a:pt x="1742595" y="414577"/>
                  <a:pt x="1675269" y="479528"/>
                  <a:pt x="1725854" y="437374"/>
                </a:cubicBezTo>
                <a:cubicBezTo>
                  <a:pt x="1772481" y="398519"/>
                  <a:pt x="1717083" y="437165"/>
                  <a:pt x="1762188" y="407096"/>
                </a:cubicBezTo>
                <a:cubicBezTo>
                  <a:pt x="1766225" y="401040"/>
                  <a:pt x="1769153" y="394075"/>
                  <a:pt x="1774299" y="388929"/>
                </a:cubicBezTo>
                <a:cubicBezTo>
                  <a:pt x="1792629" y="370598"/>
                  <a:pt x="1795903" y="371635"/>
                  <a:pt x="1816688" y="364706"/>
                </a:cubicBezTo>
                <a:cubicBezTo>
                  <a:pt x="1839072" y="342323"/>
                  <a:pt x="1820600" y="357184"/>
                  <a:pt x="1865133" y="340484"/>
                </a:cubicBezTo>
                <a:cubicBezTo>
                  <a:pt x="1925547" y="317829"/>
                  <a:pt x="1897205" y="327775"/>
                  <a:pt x="1949912" y="310206"/>
                </a:cubicBezTo>
                <a:cubicBezTo>
                  <a:pt x="1980190" y="301123"/>
                  <a:pt x="1963718" y="271276"/>
                  <a:pt x="1986931" y="264211"/>
                </a:cubicBezTo>
                <a:cubicBezTo>
                  <a:pt x="2053060" y="220126"/>
                  <a:pt x="2032606" y="254130"/>
                  <a:pt x="2072863" y="240601"/>
                </a:cubicBezTo>
                <a:cubicBezTo>
                  <a:pt x="2113120" y="227072"/>
                  <a:pt x="2174277" y="212817"/>
                  <a:pt x="2228471" y="183038"/>
                </a:cubicBezTo>
                <a:cubicBezTo>
                  <a:pt x="2282665" y="153259"/>
                  <a:pt x="2391973" y="63944"/>
                  <a:pt x="2398028" y="61926"/>
                </a:cubicBezTo>
                <a:cubicBezTo>
                  <a:pt x="2404084" y="57889"/>
                  <a:pt x="2626124" y="7424"/>
                  <a:pt x="2725033" y="1368"/>
                </a:cubicBezTo>
                <a:cubicBezTo>
                  <a:pt x="2823942" y="-4688"/>
                  <a:pt x="2909729" y="10452"/>
                  <a:pt x="2991480" y="25591"/>
                </a:cubicBezTo>
                <a:cubicBezTo>
                  <a:pt x="3073231" y="40730"/>
                  <a:pt x="3140853" y="69999"/>
                  <a:pt x="3215539" y="92203"/>
                </a:cubicBezTo>
                <a:cubicBezTo>
                  <a:pt x="3222498" y="71328"/>
                  <a:pt x="3489584" y="160357"/>
                  <a:pt x="3500153" y="170926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igura a mano libera 14"/>
          <p:cNvSpPr/>
          <p:nvPr/>
        </p:nvSpPr>
        <p:spPr>
          <a:xfrm>
            <a:off x="3835465" y="3926679"/>
            <a:ext cx="4294556" cy="1415493"/>
          </a:xfrm>
          <a:custGeom>
            <a:avLst/>
            <a:gdLst>
              <a:gd name="connsiteX0" fmla="*/ 0 w 763010"/>
              <a:gd name="connsiteY0" fmla="*/ 466284 h 466284"/>
              <a:gd name="connsiteX1" fmla="*/ 42390 w 763010"/>
              <a:gd name="connsiteY1" fmla="*/ 429950 h 466284"/>
              <a:gd name="connsiteX2" fmla="*/ 78724 w 763010"/>
              <a:gd name="connsiteY2" fmla="*/ 399672 h 466284"/>
              <a:gd name="connsiteX3" fmla="*/ 109002 w 763010"/>
              <a:gd name="connsiteY3" fmla="*/ 369394 h 466284"/>
              <a:gd name="connsiteX4" fmla="*/ 139280 w 763010"/>
              <a:gd name="connsiteY4" fmla="*/ 333060 h 466284"/>
              <a:gd name="connsiteX5" fmla="*/ 157447 w 763010"/>
              <a:gd name="connsiteY5" fmla="*/ 320949 h 466284"/>
              <a:gd name="connsiteX6" fmla="*/ 175614 w 763010"/>
              <a:gd name="connsiteY6" fmla="*/ 302782 h 466284"/>
              <a:gd name="connsiteX7" fmla="*/ 193781 w 763010"/>
              <a:gd name="connsiteY7" fmla="*/ 290671 h 466284"/>
              <a:gd name="connsiteX8" fmla="*/ 205892 w 763010"/>
              <a:gd name="connsiteY8" fmla="*/ 278559 h 466284"/>
              <a:gd name="connsiteX9" fmla="*/ 242226 w 763010"/>
              <a:gd name="connsiteY9" fmla="*/ 254337 h 466284"/>
              <a:gd name="connsiteX10" fmla="*/ 260393 w 763010"/>
              <a:gd name="connsiteY10" fmla="*/ 242226 h 466284"/>
              <a:gd name="connsiteX11" fmla="*/ 278559 w 763010"/>
              <a:gd name="connsiteY11" fmla="*/ 236170 h 466284"/>
              <a:gd name="connsiteX12" fmla="*/ 308838 w 763010"/>
              <a:gd name="connsiteY12" fmla="*/ 211948 h 466284"/>
              <a:gd name="connsiteX13" fmla="*/ 333060 w 763010"/>
              <a:gd name="connsiteY13" fmla="*/ 205892 h 466284"/>
              <a:gd name="connsiteX14" fmla="*/ 351227 w 763010"/>
              <a:gd name="connsiteY14" fmla="*/ 199836 h 466284"/>
              <a:gd name="connsiteX15" fmla="*/ 375449 w 763010"/>
              <a:gd name="connsiteY15" fmla="*/ 193781 h 466284"/>
              <a:gd name="connsiteX16" fmla="*/ 411783 w 763010"/>
              <a:gd name="connsiteY16" fmla="*/ 181669 h 466284"/>
              <a:gd name="connsiteX17" fmla="*/ 429950 w 763010"/>
              <a:gd name="connsiteY17" fmla="*/ 175614 h 466284"/>
              <a:gd name="connsiteX18" fmla="*/ 478395 w 763010"/>
              <a:gd name="connsiteY18" fmla="*/ 151391 h 466284"/>
              <a:gd name="connsiteX19" fmla="*/ 520785 w 763010"/>
              <a:gd name="connsiteY19" fmla="*/ 127169 h 466284"/>
              <a:gd name="connsiteX20" fmla="*/ 545007 w 763010"/>
              <a:gd name="connsiteY20" fmla="*/ 121113 h 466284"/>
              <a:gd name="connsiteX21" fmla="*/ 587396 w 763010"/>
              <a:gd name="connsiteY21" fmla="*/ 102946 h 466284"/>
              <a:gd name="connsiteX22" fmla="*/ 623730 w 763010"/>
              <a:gd name="connsiteY22" fmla="*/ 90835 h 466284"/>
              <a:gd name="connsiteX23" fmla="*/ 654008 w 763010"/>
              <a:gd name="connsiteY23" fmla="*/ 66612 h 466284"/>
              <a:gd name="connsiteX24" fmla="*/ 672175 w 763010"/>
              <a:gd name="connsiteY24" fmla="*/ 60557 h 466284"/>
              <a:gd name="connsiteX25" fmla="*/ 726676 w 763010"/>
              <a:gd name="connsiteY25" fmla="*/ 30279 h 466284"/>
              <a:gd name="connsiteX26" fmla="*/ 738787 w 763010"/>
              <a:gd name="connsiteY26" fmla="*/ 18167 h 466284"/>
              <a:gd name="connsiteX27" fmla="*/ 763010 w 763010"/>
              <a:gd name="connsiteY27" fmla="*/ 0 h 466284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47624 h 1410962"/>
              <a:gd name="connsiteX22" fmla="*/ 623730 w 4323720"/>
              <a:gd name="connsiteY22" fmla="*/ 1035513 h 1410962"/>
              <a:gd name="connsiteX23" fmla="*/ 654008 w 4323720"/>
              <a:gd name="connsiteY23" fmla="*/ 1011290 h 1410962"/>
              <a:gd name="connsiteX24" fmla="*/ 672175 w 4323720"/>
              <a:gd name="connsiteY24" fmla="*/ 1005235 h 1410962"/>
              <a:gd name="connsiteX25" fmla="*/ 726676 w 4323720"/>
              <a:gd name="connsiteY25" fmla="*/ 974957 h 1410962"/>
              <a:gd name="connsiteX26" fmla="*/ 738787 w 4323720"/>
              <a:gd name="connsiteY26" fmla="*/ 962845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47624 h 1410962"/>
              <a:gd name="connsiteX22" fmla="*/ 623730 w 4323720"/>
              <a:gd name="connsiteY22" fmla="*/ 1035513 h 1410962"/>
              <a:gd name="connsiteX23" fmla="*/ 654008 w 4323720"/>
              <a:gd name="connsiteY23" fmla="*/ 1011290 h 1410962"/>
              <a:gd name="connsiteX24" fmla="*/ 672175 w 4323720"/>
              <a:gd name="connsiteY24" fmla="*/ 1005235 h 1410962"/>
              <a:gd name="connsiteX25" fmla="*/ 726676 w 4323720"/>
              <a:gd name="connsiteY25" fmla="*/ 974957 h 1410962"/>
              <a:gd name="connsiteX26" fmla="*/ 738787 w 4323720"/>
              <a:gd name="connsiteY26" fmla="*/ 962845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47624 h 1410962"/>
              <a:gd name="connsiteX22" fmla="*/ 623730 w 4323720"/>
              <a:gd name="connsiteY22" fmla="*/ 1035513 h 1410962"/>
              <a:gd name="connsiteX23" fmla="*/ 654008 w 4323720"/>
              <a:gd name="connsiteY23" fmla="*/ 1011290 h 1410962"/>
              <a:gd name="connsiteX24" fmla="*/ 672175 w 4323720"/>
              <a:gd name="connsiteY24" fmla="*/ 1005235 h 1410962"/>
              <a:gd name="connsiteX25" fmla="*/ 726676 w 4323720"/>
              <a:gd name="connsiteY25" fmla="*/ 974957 h 1410962"/>
              <a:gd name="connsiteX26" fmla="*/ 2694755 w 4323720"/>
              <a:gd name="connsiteY26" fmla="*/ 375449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47624 h 1410962"/>
              <a:gd name="connsiteX22" fmla="*/ 623730 w 4323720"/>
              <a:gd name="connsiteY22" fmla="*/ 1035513 h 1410962"/>
              <a:gd name="connsiteX23" fmla="*/ 654008 w 4323720"/>
              <a:gd name="connsiteY23" fmla="*/ 1011290 h 1410962"/>
              <a:gd name="connsiteX24" fmla="*/ 672175 w 4323720"/>
              <a:gd name="connsiteY24" fmla="*/ 1005235 h 1410962"/>
              <a:gd name="connsiteX25" fmla="*/ 2295084 w 4323720"/>
              <a:gd name="connsiteY25" fmla="*/ 417839 h 1410962"/>
              <a:gd name="connsiteX26" fmla="*/ 2694755 w 4323720"/>
              <a:gd name="connsiteY26" fmla="*/ 375449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47624 h 1410962"/>
              <a:gd name="connsiteX22" fmla="*/ 623730 w 4323720"/>
              <a:gd name="connsiteY22" fmla="*/ 1035513 h 1410962"/>
              <a:gd name="connsiteX23" fmla="*/ 654008 w 4323720"/>
              <a:gd name="connsiteY23" fmla="*/ 1011290 h 1410962"/>
              <a:gd name="connsiteX24" fmla="*/ 672175 w 4323720"/>
              <a:gd name="connsiteY24" fmla="*/ 1005235 h 1410962"/>
              <a:gd name="connsiteX25" fmla="*/ 2295084 w 4323720"/>
              <a:gd name="connsiteY25" fmla="*/ 417839 h 1410962"/>
              <a:gd name="connsiteX26" fmla="*/ 3130761 w 4323720"/>
              <a:gd name="connsiteY26" fmla="*/ 260392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47624 h 1410962"/>
              <a:gd name="connsiteX22" fmla="*/ 623730 w 4323720"/>
              <a:gd name="connsiteY22" fmla="*/ 1035513 h 1410962"/>
              <a:gd name="connsiteX23" fmla="*/ 654008 w 4323720"/>
              <a:gd name="connsiteY23" fmla="*/ 1011290 h 1410962"/>
              <a:gd name="connsiteX24" fmla="*/ 1877245 w 4323720"/>
              <a:gd name="connsiteY24" fmla="*/ 466284 h 1410962"/>
              <a:gd name="connsiteX25" fmla="*/ 2295084 w 4323720"/>
              <a:gd name="connsiteY25" fmla="*/ 417839 h 1410962"/>
              <a:gd name="connsiteX26" fmla="*/ 3130761 w 4323720"/>
              <a:gd name="connsiteY26" fmla="*/ 260392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47624 h 1410962"/>
              <a:gd name="connsiteX22" fmla="*/ 623730 w 4323720"/>
              <a:gd name="connsiteY22" fmla="*/ 1035513 h 1410962"/>
              <a:gd name="connsiteX23" fmla="*/ 1429128 w 4323720"/>
              <a:gd name="connsiteY23" fmla="*/ 605563 h 1410962"/>
              <a:gd name="connsiteX24" fmla="*/ 1877245 w 4323720"/>
              <a:gd name="connsiteY24" fmla="*/ 466284 h 1410962"/>
              <a:gd name="connsiteX25" fmla="*/ 2295084 w 4323720"/>
              <a:gd name="connsiteY25" fmla="*/ 417839 h 1410962"/>
              <a:gd name="connsiteX26" fmla="*/ 3130761 w 4323720"/>
              <a:gd name="connsiteY26" fmla="*/ 260392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47624 h 1410962"/>
              <a:gd name="connsiteX22" fmla="*/ 853844 w 4323720"/>
              <a:gd name="connsiteY22" fmla="*/ 872011 h 1410962"/>
              <a:gd name="connsiteX23" fmla="*/ 1429128 w 4323720"/>
              <a:gd name="connsiteY23" fmla="*/ 605563 h 1410962"/>
              <a:gd name="connsiteX24" fmla="*/ 1877245 w 4323720"/>
              <a:gd name="connsiteY24" fmla="*/ 466284 h 1410962"/>
              <a:gd name="connsiteX25" fmla="*/ 2295084 w 4323720"/>
              <a:gd name="connsiteY25" fmla="*/ 417839 h 1410962"/>
              <a:gd name="connsiteX26" fmla="*/ 3130761 w 4323720"/>
              <a:gd name="connsiteY26" fmla="*/ 260392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29457 h 1410962"/>
              <a:gd name="connsiteX22" fmla="*/ 853844 w 4323720"/>
              <a:gd name="connsiteY22" fmla="*/ 872011 h 1410962"/>
              <a:gd name="connsiteX23" fmla="*/ 1429128 w 4323720"/>
              <a:gd name="connsiteY23" fmla="*/ 605563 h 1410962"/>
              <a:gd name="connsiteX24" fmla="*/ 1877245 w 4323720"/>
              <a:gd name="connsiteY24" fmla="*/ 466284 h 1410962"/>
              <a:gd name="connsiteX25" fmla="*/ 2295084 w 4323720"/>
              <a:gd name="connsiteY25" fmla="*/ 417839 h 1410962"/>
              <a:gd name="connsiteX26" fmla="*/ 3130761 w 4323720"/>
              <a:gd name="connsiteY26" fmla="*/ 260392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29457 h 1410962"/>
              <a:gd name="connsiteX22" fmla="*/ 853844 w 4323720"/>
              <a:gd name="connsiteY22" fmla="*/ 872011 h 1410962"/>
              <a:gd name="connsiteX23" fmla="*/ 1429128 w 4323720"/>
              <a:gd name="connsiteY23" fmla="*/ 605563 h 1410962"/>
              <a:gd name="connsiteX24" fmla="*/ 1877245 w 4323720"/>
              <a:gd name="connsiteY24" fmla="*/ 466284 h 1410962"/>
              <a:gd name="connsiteX25" fmla="*/ 2391974 w 4323720"/>
              <a:gd name="connsiteY25" fmla="*/ 327004 h 1410962"/>
              <a:gd name="connsiteX26" fmla="*/ 3130761 w 4323720"/>
              <a:gd name="connsiteY26" fmla="*/ 260392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29457 h 1410962"/>
              <a:gd name="connsiteX22" fmla="*/ 853844 w 4323720"/>
              <a:gd name="connsiteY22" fmla="*/ 872011 h 1410962"/>
              <a:gd name="connsiteX23" fmla="*/ 1429128 w 4323720"/>
              <a:gd name="connsiteY23" fmla="*/ 605563 h 1410962"/>
              <a:gd name="connsiteX24" fmla="*/ 1877245 w 4323720"/>
              <a:gd name="connsiteY24" fmla="*/ 466284 h 1410962"/>
              <a:gd name="connsiteX25" fmla="*/ 2513087 w 4323720"/>
              <a:gd name="connsiteY25" fmla="*/ 417839 h 1410962"/>
              <a:gd name="connsiteX26" fmla="*/ 3130761 w 4323720"/>
              <a:gd name="connsiteY26" fmla="*/ 260392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29457 h 1410962"/>
              <a:gd name="connsiteX22" fmla="*/ 853844 w 4323720"/>
              <a:gd name="connsiteY22" fmla="*/ 872011 h 1410962"/>
              <a:gd name="connsiteX23" fmla="*/ 1429128 w 4323720"/>
              <a:gd name="connsiteY23" fmla="*/ 605563 h 1410962"/>
              <a:gd name="connsiteX24" fmla="*/ 1859078 w 4323720"/>
              <a:gd name="connsiteY24" fmla="*/ 545007 h 1410962"/>
              <a:gd name="connsiteX25" fmla="*/ 2513087 w 4323720"/>
              <a:gd name="connsiteY25" fmla="*/ 417839 h 1410962"/>
              <a:gd name="connsiteX26" fmla="*/ 3130761 w 4323720"/>
              <a:gd name="connsiteY26" fmla="*/ 260392 h 1410962"/>
              <a:gd name="connsiteX27" fmla="*/ 4323720 w 4323720"/>
              <a:gd name="connsiteY27" fmla="*/ 0 h 1410962"/>
              <a:gd name="connsiteX0" fmla="*/ 0 w 4323720"/>
              <a:gd name="connsiteY0" fmla="*/ 1410962 h 1410962"/>
              <a:gd name="connsiteX1" fmla="*/ 42390 w 4323720"/>
              <a:gd name="connsiteY1" fmla="*/ 1374628 h 1410962"/>
              <a:gd name="connsiteX2" fmla="*/ 78724 w 4323720"/>
              <a:gd name="connsiteY2" fmla="*/ 1344350 h 1410962"/>
              <a:gd name="connsiteX3" fmla="*/ 109002 w 4323720"/>
              <a:gd name="connsiteY3" fmla="*/ 1314072 h 1410962"/>
              <a:gd name="connsiteX4" fmla="*/ 139280 w 4323720"/>
              <a:gd name="connsiteY4" fmla="*/ 1277738 h 1410962"/>
              <a:gd name="connsiteX5" fmla="*/ 157447 w 4323720"/>
              <a:gd name="connsiteY5" fmla="*/ 1265627 h 1410962"/>
              <a:gd name="connsiteX6" fmla="*/ 175614 w 4323720"/>
              <a:gd name="connsiteY6" fmla="*/ 1247460 h 1410962"/>
              <a:gd name="connsiteX7" fmla="*/ 193781 w 4323720"/>
              <a:gd name="connsiteY7" fmla="*/ 1235349 h 1410962"/>
              <a:gd name="connsiteX8" fmla="*/ 205892 w 4323720"/>
              <a:gd name="connsiteY8" fmla="*/ 1223237 h 1410962"/>
              <a:gd name="connsiteX9" fmla="*/ 242226 w 4323720"/>
              <a:gd name="connsiteY9" fmla="*/ 1199015 h 1410962"/>
              <a:gd name="connsiteX10" fmla="*/ 260393 w 4323720"/>
              <a:gd name="connsiteY10" fmla="*/ 1186904 h 1410962"/>
              <a:gd name="connsiteX11" fmla="*/ 278559 w 4323720"/>
              <a:gd name="connsiteY11" fmla="*/ 1180848 h 1410962"/>
              <a:gd name="connsiteX12" fmla="*/ 308838 w 4323720"/>
              <a:gd name="connsiteY12" fmla="*/ 1156626 h 1410962"/>
              <a:gd name="connsiteX13" fmla="*/ 333060 w 4323720"/>
              <a:gd name="connsiteY13" fmla="*/ 1150570 h 1410962"/>
              <a:gd name="connsiteX14" fmla="*/ 351227 w 4323720"/>
              <a:gd name="connsiteY14" fmla="*/ 1144514 h 1410962"/>
              <a:gd name="connsiteX15" fmla="*/ 375449 w 4323720"/>
              <a:gd name="connsiteY15" fmla="*/ 1138459 h 1410962"/>
              <a:gd name="connsiteX16" fmla="*/ 411783 w 4323720"/>
              <a:gd name="connsiteY16" fmla="*/ 1126347 h 1410962"/>
              <a:gd name="connsiteX17" fmla="*/ 429950 w 4323720"/>
              <a:gd name="connsiteY17" fmla="*/ 1120292 h 1410962"/>
              <a:gd name="connsiteX18" fmla="*/ 478395 w 4323720"/>
              <a:gd name="connsiteY18" fmla="*/ 1096069 h 1410962"/>
              <a:gd name="connsiteX19" fmla="*/ 520785 w 4323720"/>
              <a:gd name="connsiteY19" fmla="*/ 1071847 h 1410962"/>
              <a:gd name="connsiteX20" fmla="*/ 545007 w 4323720"/>
              <a:gd name="connsiteY20" fmla="*/ 1065791 h 1410962"/>
              <a:gd name="connsiteX21" fmla="*/ 587396 w 4323720"/>
              <a:gd name="connsiteY21" fmla="*/ 1029457 h 1410962"/>
              <a:gd name="connsiteX22" fmla="*/ 853844 w 4323720"/>
              <a:gd name="connsiteY22" fmla="*/ 872011 h 1410962"/>
              <a:gd name="connsiteX23" fmla="*/ 1380683 w 4323720"/>
              <a:gd name="connsiteY23" fmla="*/ 714564 h 1410962"/>
              <a:gd name="connsiteX24" fmla="*/ 1859078 w 4323720"/>
              <a:gd name="connsiteY24" fmla="*/ 545007 h 1410962"/>
              <a:gd name="connsiteX25" fmla="*/ 2513087 w 4323720"/>
              <a:gd name="connsiteY25" fmla="*/ 417839 h 1410962"/>
              <a:gd name="connsiteX26" fmla="*/ 3130761 w 4323720"/>
              <a:gd name="connsiteY26" fmla="*/ 260392 h 1410962"/>
              <a:gd name="connsiteX27" fmla="*/ 4323720 w 4323720"/>
              <a:gd name="connsiteY27" fmla="*/ 0 h 1410962"/>
              <a:gd name="connsiteX0" fmla="*/ 0 w 4396388"/>
              <a:gd name="connsiteY0" fmla="*/ 1435185 h 1435185"/>
              <a:gd name="connsiteX1" fmla="*/ 115058 w 4396388"/>
              <a:gd name="connsiteY1" fmla="*/ 1374628 h 1435185"/>
              <a:gd name="connsiteX2" fmla="*/ 151392 w 4396388"/>
              <a:gd name="connsiteY2" fmla="*/ 1344350 h 1435185"/>
              <a:gd name="connsiteX3" fmla="*/ 181670 w 4396388"/>
              <a:gd name="connsiteY3" fmla="*/ 1314072 h 1435185"/>
              <a:gd name="connsiteX4" fmla="*/ 211948 w 4396388"/>
              <a:gd name="connsiteY4" fmla="*/ 1277738 h 1435185"/>
              <a:gd name="connsiteX5" fmla="*/ 230115 w 4396388"/>
              <a:gd name="connsiteY5" fmla="*/ 1265627 h 1435185"/>
              <a:gd name="connsiteX6" fmla="*/ 248282 w 4396388"/>
              <a:gd name="connsiteY6" fmla="*/ 1247460 h 1435185"/>
              <a:gd name="connsiteX7" fmla="*/ 266449 w 4396388"/>
              <a:gd name="connsiteY7" fmla="*/ 1235349 h 1435185"/>
              <a:gd name="connsiteX8" fmla="*/ 278560 w 4396388"/>
              <a:gd name="connsiteY8" fmla="*/ 1223237 h 1435185"/>
              <a:gd name="connsiteX9" fmla="*/ 314894 w 4396388"/>
              <a:gd name="connsiteY9" fmla="*/ 1199015 h 1435185"/>
              <a:gd name="connsiteX10" fmla="*/ 333061 w 4396388"/>
              <a:gd name="connsiteY10" fmla="*/ 1186904 h 1435185"/>
              <a:gd name="connsiteX11" fmla="*/ 351227 w 4396388"/>
              <a:gd name="connsiteY11" fmla="*/ 1180848 h 1435185"/>
              <a:gd name="connsiteX12" fmla="*/ 381506 w 4396388"/>
              <a:gd name="connsiteY12" fmla="*/ 1156626 h 1435185"/>
              <a:gd name="connsiteX13" fmla="*/ 405728 w 4396388"/>
              <a:gd name="connsiteY13" fmla="*/ 1150570 h 1435185"/>
              <a:gd name="connsiteX14" fmla="*/ 423895 w 4396388"/>
              <a:gd name="connsiteY14" fmla="*/ 1144514 h 1435185"/>
              <a:gd name="connsiteX15" fmla="*/ 448117 w 4396388"/>
              <a:gd name="connsiteY15" fmla="*/ 1138459 h 1435185"/>
              <a:gd name="connsiteX16" fmla="*/ 484451 w 4396388"/>
              <a:gd name="connsiteY16" fmla="*/ 1126347 h 1435185"/>
              <a:gd name="connsiteX17" fmla="*/ 502618 w 4396388"/>
              <a:gd name="connsiteY17" fmla="*/ 1120292 h 1435185"/>
              <a:gd name="connsiteX18" fmla="*/ 551063 w 4396388"/>
              <a:gd name="connsiteY18" fmla="*/ 1096069 h 1435185"/>
              <a:gd name="connsiteX19" fmla="*/ 593453 w 4396388"/>
              <a:gd name="connsiteY19" fmla="*/ 1071847 h 1435185"/>
              <a:gd name="connsiteX20" fmla="*/ 617675 w 4396388"/>
              <a:gd name="connsiteY20" fmla="*/ 1065791 h 1435185"/>
              <a:gd name="connsiteX21" fmla="*/ 660064 w 4396388"/>
              <a:gd name="connsiteY21" fmla="*/ 1029457 h 1435185"/>
              <a:gd name="connsiteX22" fmla="*/ 926512 w 4396388"/>
              <a:gd name="connsiteY22" fmla="*/ 872011 h 1435185"/>
              <a:gd name="connsiteX23" fmla="*/ 1453351 w 4396388"/>
              <a:gd name="connsiteY23" fmla="*/ 714564 h 1435185"/>
              <a:gd name="connsiteX24" fmla="*/ 1931746 w 4396388"/>
              <a:gd name="connsiteY24" fmla="*/ 545007 h 1435185"/>
              <a:gd name="connsiteX25" fmla="*/ 2585755 w 4396388"/>
              <a:gd name="connsiteY25" fmla="*/ 417839 h 1435185"/>
              <a:gd name="connsiteX26" fmla="*/ 3203429 w 4396388"/>
              <a:gd name="connsiteY26" fmla="*/ 260392 h 1435185"/>
              <a:gd name="connsiteX27" fmla="*/ 4396388 w 4396388"/>
              <a:gd name="connsiteY27" fmla="*/ 0 h 1435185"/>
              <a:gd name="connsiteX0" fmla="*/ 0 w 4396388"/>
              <a:gd name="connsiteY0" fmla="*/ 1435185 h 1435185"/>
              <a:gd name="connsiteX1" fmla="*/ 115058 w 4396388"/>
              <a:gd name="connsiteY1" fmla="*/ 1374628 h 1435185"/>
              <a:gd name="connsiteX2" fmla="*/ 151392 w 4396388"/>
              <a:gd name="connsiteY2" fmla="*/ 1344350 h 1435185"/>
              <a:gd name="connsiteX3" fmla="*/ 181670 w 4396388"/>
              <a:gd name="connsiteY3" fmla="*/ 1314072 h 1435185"/>
              <a:gd name="connsiteX4" fmla="*/ 211948 w 4396388"/>
              <a:gd name="connsiteY4" fmla="*/ 1277738 h 1435185"/>
              <a:gd name="connsiteX5" fmla="*/ 230115 w 4396388"/>
              <a:gd name="connsiteY5" fmla="*/ 1265627 h 1435185"/>
              <a:gd name="connsiteX6" fmla="*/ 248282 w 4396388"/>
              <a:gd name="connsiteY6" fmla="*/ 1247460 h 1435185"/>
              <a:gd name="connsiteX7" fmla="*/ 266449 w 4396388"/>
              <a:gd name="connsiteY7" fmla="*/ 1235349 h 1435185"/>
              <a:gd name="connsiteX8" fmla="*/ 278560 w 4396388"/>
              <a:gd name="connsiteY8" fmla="*/ 1223237 h 1435185"/>
              <a:gd name="connsiteX9" fmla="*/ 314894 w 4396388"/>
              <a:gd name="connsiteY9" fmla="*/ 1199015 h 1435185"/>
              <a:gd name="connsiteX10" fmla="*/ 333061 w 4396388"/>
              <a:gd name="connsiteY10" fmla="*/ 1186904 h 1435185"/>
              <a:gd name="connsiteX11" fmla="*/ 351227 w 4396388"/>
              <a:gd name="connsiteY11" fmla="*/ 1180848 h 1435185"/>
              <a:gd name="connsiteX12" fmla="*/ 381506 w 4396388"/>
              <a:gd name="connsiteY12" fmla="*/ 1156626 h 1435185"/>
              <a:gd name="connsiteX13" fmla="*/ 405728 w 4396388"/>
              <a:gd name="connsiteY13" fmla="*/ 1150570 h 1435185"/>
              <a:gd name="connsiteX14" fmla="*/ 423895 w 4396388"/>
              <a:gd name="connsiteY14" fmla="*/ 1144514 h 1435185"/>
              <a:gd name="connsiteX15" fmla="*/ 448117 w 4396388"/>
              <a:gd name="connsiteY15" fmla="*/ 1138459 h 1435185"/>
              <a:gd name="connsiteX16" fmla="*/ 484451 w 4396388"/>
              <a:gd name="connsiteY16" fmla="*/ 1126347 h 1435185"/>
              <a:gd name="connsiteX17" fmla="*/ 502618 w 4396388"/>
              <a:gd name="connsiteY17" fmla="*/ 1120292 h 1435185"/>
              <a:gd name="connsiteX18" fmla="*/ 551063 w 4396388"/>
              <a:gd name="connsiteY18" fmla="*/ 1096069 h 1435185"/>
              <a:gd name="connsiteX19" fmla="*/ 593453 w 4396388"/>
              <a:gd name="connsiteY19" fmla="*/ 1071847 h 1435185"/>
              <a:gd name="connsiteX20" fmla="*/ 617675 w 4396388"/>
              <a:gd name="connsiteY20" fmla="*/ 1065791 h 1435185"/>
              <a:gd name="connsiteX21" fmla="*/ 660064 w 4396388"/>
              <a:gd name="connsiteY21" fmla="*/ 1029457 h 1435185"/>
              <a:gd name="connsiteX22" fmla="*/ 926512 w 4396388"/>
              <a:gd name="connsiteY22" fmla="*/ 872011 h 1435185"/>
              <a:gd name="connsiteX23" fmla="*/ 1453351 w 4396388"/>
              <a:gd name="connsiteY23" fmla="*/ 714564 h 1435185"/>
              <a:gd name="connsiteX24" fmla="*/ 1931746 w 4396388"/>
              <a:gd name="connsiteY24" fmla="*/ 545007 h 1435185"/>
              <a:gd name="connsiteX25" fmla="*/ 2585755 w 4396388"/>
              <a:gd name="connsiteY25" fmla="*/ 417839 h 1435185"/>
              <a:gd name="connsiteX26" fmla="*/ 3203429 w 4396388"/>
              <a:gd name="connsiteY26" fmla="*/ 260392 h 1435185"/>
              <a:gd name="connsiteX27" fmla="*/ 3815047 w 4396388"/>
              <a:gd name="connsiteY27" fmla="*/ 139280 h 1435185"/>
              <a:gd name="connsiteX28" fmla="*/ 4396388 w 4396388"/>
              <a:gd name="connsiteY28" fmla="*/ 0 h 1435185"/>
              <a:gd name="connsiteX0" fmla="*/ 0 w 4396388"/>
              <a:gd name="connsiteY0" fmla="*/ 1435185 h 1435185"/>
              <a:gd name="connsiteX1" fmla="*/ 115058 w 4396388"/>
              <a:gd name="connsiteY1" fmla="*/ 1374628 h 1435185"/>
              <a:gd name="connsiteX2" fmla="*/ 151392 w 4396388"/>
              <a:gd name="connsiteY2" fmla="*/ 1344350 h 1435185"/>
              <a:gd name="connsiteX3" fmla="*/ 181670 w 4396388"/>
              <a:gd name="connsiteY3" fmla="*/ 1314072 h 1435185"/>
              <a:gd name="connsiteX4" fmla="*/ 211948 w 4396388"/>
              <a:gd name="connsiteY4" fmla="*/ 1277738 h 1435185"/>
              <a:gd name="connsiteX5" fmla="*/ 230115 w 4396388"/>
              <a:gd name="connsiteY5" fmla="*/ 1265627 h 1435185"/>
              <a:gd name="connsiteX6" fmla="*/ 248282 w 4396388"/>
              <a:gd name="connsiteY6" fmla="*/ 1247460 h 1435185"/>
              <a:gd name="connsiteX7" fmla="*/ 266449 w 4396388"/>
              <a:gd name="connsiteY7" fmla="*/ 1235349 h 1435185"/>
              <a:gd name="connsiteX8" fmla="*/ 278560 w 4396388"/>
              <a:gd name="connsiteY8" fmla="*/ 1223237 h 1435185"/>
              <a:gd name="connsiteX9" fmla="*/ 314894 w 4396388"/>
              <a:gd name="connsiteY9" fmla="*/ 1199015 h 1435185"/>
              <a:gd name="connsiteX10" fmla="*/ 333061 w 4396388"/>
              <a:gd name="connsiteY10" fmla="*/ 1186904 h 1435185"/>
              <a:gd name="connsiteX11" fmla="*/ 351227 w 4396388"/>
              <a:gd name="connsiteY11" fmla="*/ 1180848 h 1435185"/>
              <a:gd name="connsiteX12" fmla="*/ 381506 w 4396388"/>
              <a:gd name="connsiteY12" fmla="*/ 1156626 h 1435185"/>
              <a:gd name="connsiteX13" fmla="*/ 405728 w 4396388"/>
              <a:gd name="connsiteY13" fmla="*/ 1150570 h 1435185"/>
              <a:gd name="connsiteX14" fmla="*/ 423895 w 4396388"/>
              <a:gd name="connsiteY14" fmla="*/ 1144514 h 1435185"/>
              <a:gd name="connsiteX15" fmla="*/ 448117 w 4396388"/>
              <a:gd name="connsiteY15" fmla="*/ 1138459 h 1435185"/>
              <a:gd name="connsiteX16" fmla="*/ 484451 w 4396388"/>
              <a:gd name="connsiteY16" fmla="*/ 1126347 h 1435185"/>
              <a:gd name="connsiteX17" fmla="*/ 502618 w 4396388"/>
              <a:gd name="connsiteY17" fmla="*/ 1120292 h 1435185"/>
              <a:gd name="connsiteX18" fmla="*/ 551063 w 4396388"/>
              <a:gd name="connsiteY18" fmla="*/ 1096069 h 1435185"/>
              <a:gd name="connsiteX19" fmla="*/ 593453 w 4396388"/>
              <a:gd name="connsiteY19" fmla="*/ 1071847 h 1435185"/>
              <a:gd name="connsiteX20" fmla="*/ 617675 w 4396388"/>
              <a:gd name="connsiteY20" fmla="*/ 1065791 h 1435185"/>
              <a:gd name="connsiteX21" fmla="*/ 660064 w 4396388"/>
              <a:gd name="connsiteY21" fmla="*/ 1029457 h 1435185"/>
              <a:gd name="connsiteX22" fmla="*/ 926512 w 4396388"/>
              <a:gd name="connsiteY22" fmla="*/ 872011 h 1435185"/>
              <a:gd name="connsiteX23" fmla="*/ 1453351 w 4396388"/>
              <a:gd name="connsiteY23" fmla="*/ 714564 h 1435185"/>
              <a:gd name="connsiteX24" fmla="*/ 1931746 w 4396388"/>
              <a:gd name="connsiteY24" fmla="*/ 545007 h 1435185"/>
              <a:gd name="connsiteX25" fmla="*/ 2585755 w 4396388"/>
              <a:gd name="connsiteY25" fmla="*/ 417839 h 1435185"/>
              <a:gd name="connsiteX26" fmla="*/ 3203429 w 4396388"/>
              <a:gd name="connsiteY26" fmla="*/ 260392 h 1435185"/>
              <a:gd name="connsiteX27" fmla="*/ 3808991 w 4396388"/>
              <a:gd name="connsiteY27" fmla="*/ 115058 h 1435185"/>
              <a:gd name="connsiteX28" fmla="*/ 4396388 w 4396388"/>
              <a:gd name="connsiteY28" fmla="*/ 0 h 1435185"/>
              <a:gd name="connsiteX0" fmla="*/ 0 w 4396388"/>
              <a:gd name="connsiteY0" fmla="*/ 1435185 h 1435185"/>
              <a:gd name="connsiteX1" fmla="*/ 115058 w 4396388"/>
              <a:gd name="connsiteY1" fmla="*/ 1374628 h 1435185"/>
              <a:gd name="connsiteX2" fmla="*/ 151392 w 4396388"/>
              <a:gd name="connsiteY2" fmla="*/ 1344350 h 1435185"/>
              <a:gd name="connsiteX3" fmla="*/ 181670 w 4396388"/>
              <a:gd name="connsiteY3" fmla="*/ 1314072 h 1435185"/>
              <a:gd name="connsiteX4" fmla="*/ 211948 w 4396388"/>
              <a:gd name="connsiteY4" fmla="*/ 1277738 h 1435185"/>
              <a:gd name="connsiteX5" fmla="*/ 230115 w 4396388"/>
              <a:gd name="connsiteY5" fmla="*/ 1265627 h 1435185"/>
              <a:gd name="connsiteX6" fmla="*/ 248282 w 4396388"/>
              <a:gd name="connsiteY6" fmla="*/ 1247460 h 1435185"/>
              <a:gd name="connsiteX7" fmla="*/ 266449 w 4396388"/>
              <a:gd name="connsiteY7" fmla="*/ 1235349 h 1435185"/>
              <a:gd name="connsiteX8" fmla="*/ 278560 w 4396388"/>
              <a:gd name="connsiteY8" fmla="*/ 1223237 h 1435185"/>
              <a:gd name="connsiteX9" fmla="*/ 314894 w 4396388"/>
              <a:gd name="connsiteY9" fmla="*/ 1199015 h 1435185"/>
              <a:gd name="connsiteX10" fmla="*/ 333061 w 4396388"/>
              <a:gd name="connsiteY10" fmla="*/ 1186904 h 1435185"/>
              <a:gd name="connsiteX11" fmla="*/ 351227 w 4396388"/>
              <a:gd name="connsiteY11" fmla="*/ 1180848 h 1435185"/>
              <a:gd name="connsiteX12" fmla="*/ 381506 w 4396388"/>
              <a:gd name="connsiteY12" fmla="*/ 1156626 h 1435185"/>
              <a:gd name="connsiteX13" fmla="*/ 405728 w 4396388"/>
              <a:gd name="connsiteY13" fmla="*/ 1150570 h 1435185"/>
              <a:gd name="connsiteX14" fmla="*/ 423895 w 4396388"/>
              <a:gd name="connsiteY14" fmla="*/ 1144514 h 1435185"/>
              <a:gd name="connsiteX15" fmla="*/ 448117 w 4396388"/>
              <a:gd name="connsiteY15" fmla="*/ 1138459 h 1435185"/>
              <a:gd name="connsiteX16" fmla="*/ 484451 w 4396388"/>
              <a:gd name="connsiteY16" fmla="*/ 1126347 h 1435185"/>
              <a:gd name="connsiteX17" fmla="*/ 502618 w 4396388"/>
              <a:gd name="connsiteY17" fmla="*/ 1120292 h 1435185"/>
              <a:gd name="connsiteX18" fmla="*/ 551063 w 4396388"/>
              <a:gd name="connsiteY18" fmla="*/ 1096069 h 1435185"/>
              <a:gd name="connsiteX19" fmla="*/ 593453 w 4396388"/>
              <a:gd name="connsiteY19" fmla="*/ 1071847 h 1435185"/>
              <a:gd name="connsiteX20" fmla="*/ 617675 w 4396388"/>
              <a:gd name="connsiteY20" fmla="*/ 1065791 h 1435185"/>
              <a:gd name="connsiteX21" fmla="*/ 660064 w 4396388"/>
              <a:gd name="connsiteY21" fmla="*/ 1029457 h 1435185"/>
              <a:gd name="connsiteX22" fmla="*/ 926512 w 4396388"/>
              <a:gd name="connsiteY22" fmla="*/ 872011 h 1435185"/>
              <a:gd name="connsiteX23" fmla="*/ 1453351 w 4396388"/>
              <a:gd name="connsiteY23" fmla="*/ 714564 h 1435185"/>
              <a:gd name="connsiteX24" fmla="*/ 1931746 w 4396388"/>
              <a:gd name="connsiteY24" fmla="*/ 545007 h 1435185"/>
              <a:gd name="connsiteX25" fmla="*/ 2585755 w 4396388"/>
              <a:gd name="connsiteY25" fmla="*/ 417839 h 1435185"/>
              <a:gd name="connsiteX26" fmla="*/ 3203429 w 4396388"/>
              <a:gd name="connsiteY26" fmla="*/ 260392 h 1435185"/>
              <a:gd name="connsiteX27" fmla="*/ 3808991 w 4396388"/>
              <a:gd name="connsiteY27" fmla="*/ 115058 h 1435185"/>
              <a:gd name="connsiteX28" fmla="*/ 4232886 w 4396388"/>
              <a:gd name="connsiteY28" fmla="*/ 36334 h 1435185"/>
              <a:gd name="connsiteX29" fmla="*/ 4396388 w 4396388"/>
              <a:gd name="connsiteY29" fmla="*/ 0 h 1435185"/>
              <a:gd name="connsiteX0" fmla="*/ 0 w 4463000"/>
              <a:gd name="connsiteY0" fmla="*/ 1410962 h 1410962"/>
              <a:gd name="connsiteX1" fmla="*/ 115058 w 4463000"/>
              <a:gd name="connsiteY1" fmla="*/ 1350405 h 1410962"/>
              <a:gd name="connsiteX2" fmla="*/ 151392 w 4463000"/>
              <a:gd name="connsiteY2" fmla="*/ 1320127 h 1410962"/>
              <a:gd name="connsiteX3" fmla="*/ 181670 w 4463000"/>
              <a:gd name="connsiteY3" fmla="*/ 1289849 h 1410962"/>
              <a:gd name="connsiteX4" fmla="*/ 211948 w 4463000"/>
              <a:gd name="connsiteY4" fmla="*/ 1253515 h 1410962"/>
              <a:gd name="connsiteX5" fmla="*/ 230115 w 4463000"/>
              <a:gd name="connsiteY5" fmla="*/ 1241404 h 1410962"/>
              <a:gd name="connsiteX6" fmla="*/ 248282 w 4463000"/>
              <a:gd name="connsiteY6" fmla="*/ 1223237 h 1410962"/>
              <a:gd name="connsiteX7" fmla="*/ 266449 w 4463000"/>
              <a:gd name="connsiteY7" fmla="*/ 1211126 h 1410962"/>
              <a:gd name="connsiteX8" fmla="*/ 278560 w 4463000"/>
              <a:gd name="connsiteY8" fmla="*/ 1199014 h 1410962"/>
              <a:gd name="connsiteX9" fmla="*/ 314894 w 4463000"/>
              <a:gd name="connsiteY9" fmla="*/ 1174792 h 1410962"/>
              <a:gd name="connsiteX10" fmla="*/ 333061 w 4463000"/>
              <a:gd name="connsiteY10" fmla="*/ 1162681 h 1410962"/>
              <a:gd name="connsiteX11" fmla="*/ 351227 w 4463000"/>
              <a:gd name="connsiteY11" fmla="*/ 1156625 h 1410962"/>
              <a:gd name="connsiteX12" fmla="*/ 381506 w 4463000"/>
              <a:gd name="connsiteY12" fmla="*/ 1132403 h 1410962"/>
              <a:gd name="connsiteX13" fmla="*/ 405728 w 4463000"/>
              <a:gd name="connsiteY13" fmla="*/ 1126347 h 1410962"/>
              <a:gd name="connsiteX14" fmla="*/ 423895 w 4463000"/>
              <a:gd name="connsiteY14" fmla="*/ 1120291 h 1410962"/>
              <a:gd name="connsiteX15" fmla="*/ 448117 w 4463000"/>
              <a:gd name="connsiteY15" fmla="*/ 1114236 h 1410962"/>
              <a:gd name="connsiteX16" fmla="*/ 484451 w 4463000"/>
              <a:gd name="connsiteY16" fmla="*/ 1102124 h 1410962"/>
              <a:gd name="connsiteX17" fmla="*/ 502618 w 4463000"/>
              <a:gd name="connsiteY17" fmla="*/ 1096069 h 1410962"/>
              <a:gd name="connsiteX18" fmla="*/ 551063 w 4463000"/>
              <a:gd name="connsiteY18" fmla="*/ 1071846 h 1410962"/>
              <a:gd name="connsiteX19" fmla="*/ 593453 w 4463000"/>
              <a:gd name="connsiteY19" fmla="*/ 1047624 h 1410962"/>
              <a:gd name="connsiteX20" fmla="*/ 617675 w 4463000"/>
              <a:gd name="connsiteY20" fmla="*/ 1041568 h 1410962"/>
              <a:gd name="connsiteX21" fmla="*/ 660064 w 4463000"/>
              <a:gd name="connsiteY21" fmla="*/ 1005234 h 1410962"/>
              <a:gd name="connsiteX22" fmla="*/ 926512 w 4463000"/>
              <a:gd name="connsiteY22" fmla="*/ 847788 h 1410962"/>
              <a:gd name="connsiteX23" fmla="*/ 1453351 w 4463000"/>
              <a:gd name="connsiteY23" fmla="*/ 690341 h 1410962"/>
              <a:gd name="connsiteX24" fmla="*/ 1931746 w 4463000"/>
              <a:gd name="connsiteY24" fmla="*/ 520784 h 1410962"/>
              <a:gd name="connsiteX25" fmla="*/ 2585755 w 4463000"/>
              <a:gd name="connsiteY25" fmla="*/ 393616 h 1410962"/>
              <a:gd name="connsiteX26" fmla="*/ 3203429 w 4463000"/>
              <a:gd name="connsiteY26" fmla="*/ 236169 h 1410962"/>
              <a:gd name="connsiteX27" fmla="*/ 3808991 w 4463000"/>
              <a:gd name="connsiteY27" fmla="*/ 90835 h 1410962"/>
              <a:gd name="connsiteX28" fmla="*/ 4232886 w 4463000"/>
              <a:gd name="connsiteY28" fmla="*/ 12111 h 1410962"/>
              <a:gd name="connsiteX29" fmla="*/ 4463000 w 4463000"/>
              <a:gd name="connsiteY29" fmla="*/ 0 h 1410962"/>
              <a:gd name="connsiteX0" fmla="*/ 0 w 4463000"/>
              <a:gd name="connsiteY0" fmla="*/ 1424332 h 1424332"/>
              <a:gd name="connsiteX1" fmla="*/ 115058 w 4463000"/>
              <a:gd name="connsiteY1" fmla="*/ 1363775 h 1424332"/>
              <a:gd name="connsiteX2" fmla="*/ 151392 w 4463000"/>
              <a:gd name="connsiteY2" fmla="*/ 1333497 h 1424332"/>
              <a:gd name="connsiteX3" fmla="*/ 181670 w 4463000"/>
              <a:gd name="connsiteY3" fmla="*/ 1303219 h 1424332"/>
              <a:gd name="connsiteX4" fmla="*/ 211948 w 4463000"/>
              <a:gd name="connsiteY4" fmla="*/ 1266885 h 1424332"/>
              <a:gd name="connsiteX5" fmla="*/ 230115 w 4463000"/>
              <a:gd name="connsiteY5" fmla="*/ 1254774 h 1424332"/>
              <a:gd name="connsiteX6" fmla="*/ 248282 w 4463000"/>
              <a:gd name="connsiteY6" fmla="*/ 1236607 h 1424332"/>
              <a:gd name="connsiteX7" fmla="*/ 266449 w 4463000"/>
              <a:gd name="connsiteY7" fmla="*/ 1224496 h 1424332"/>
              <a:gd name="connsiteX8" fmla="*/ 278560 w 4463000"/>
              <a:gd name="connsiteY8" fmla="*/ 1212384 h 1424332"/>
              <a:gd name="connsiteX9" fmla="*/ 314894 w 4463000"/>
              <a:gd name="connsiteY9" fmla="*/ 1188162 h 1424332"/>
              <a:gd name="connsiteX10" fmla="*/ 333061 w 4463000"/>
              <a:gd name="connsiteY10" fmla="*/ 1176051 h 1424332"/>
              <a:gd name="connsiteX11" fmla="*/ 351227 w 4463000"/>
              <a:gd name="connsiteY11" fmla="*/ 1169995 h 1424332"/>
              <a:gd name="connsiteX12" fmla="*/ 381506 w 4463000"/>
              <a:gd name="connsiteY12" fmla="*/ 1145773 h 1424332"/>
              <a:gd name="connsiteX13" fmla="*/ 405728 w 4463000"/>
              <a:gd name="connsiteY13" fmla="*/ 1139717 h 1424332"/>
              <a:gd name="connsiteX14" fmla="*/ 423895 w 4463000"/>
              <a:gd name="connsiteY14" fmla="*/ 1133661 h 1424332"/>
              <a:gd name="connsiteX15" fmla="*/ 448117 w 4463000"/>
              <a:gd name="connsiteY15" fmla="*/ 1127606 h 1424332"/>
              <a:gd name="connsiteX16" fmla="*/ 484451 w 4463000"/>
              <a:gd name="connsiteY16" fmla="*/ 1115494 h 1424332"/>
              <a:gd name="connsiteX17" fmla="*/ 502618 w 4463000"/>
              <a:gd name="connsiteY17" fmla="*/ 1109439 h 1424332"/>
              <a:gd name="connsiteX18" fmla="*/ 551063 w 4463000"/>
              <a:gd name="connsiteY18" fmla="*/ 1085216 h 1424332"/>
              <a:gd name="connsiteX19" fmla="*/ 593453 w 4463000"/>
              <a:gd name="connsiteY19" fmla="*/ 1060994 h 1424332"/>
              <a:gd name="connsiteX20" fmla="*/ 617675 w 4463000"/>
              <a:gd name="connsiteY20" fmla="*/ 1054938 h 1424332"/>
              <a:gd name="connsiteX21" fmla="*/ 660064 w 4463000"/>
              <a:gd name="connsiteY21" fmla="*/ 1018604 h 1424332"/>
              <a:gd name="connsiteX22" fmla="*/ 926512 w 4463000"/>
              <a:gd name="connsiteY22" fmla="*/ 861158 h 1424332"/>
              <a:gd name="connsiteX23" fmla="*/ 1453351 w 4463000"/>
              <a:gd name="connsiteY23" fmla="*/ 703711 h 1424332"/>
              <a:gd name="connsiteX24" fmla="*/ 1931746 w 4463000"/>
              <a:gd name="connsiteY24" fmla="*/ 534154 h 1424332"/>
              <a:gd name="connsiteX25" fmla="*/ 2585755 w 4463000"/>
              <a:gd name="connsiteY25" fmla="*/ 406986 h 1424332"/>
              <a:gd name="connsiteX26" fmla="*/ 3203429 w 4463000"/>
              <a:gd name="connsiteY26" fmla="*/ 249539 h 1424332"/>
              <a:gd name="connsiteX27" fmla="*/ 3808991 w 4463000"/>
              <a:gd name="connsiteY27" fmla="*/ 104205 h 1424332"/>
              <a:gd name="connsiteX28" fmla="*/ 4232886 w 4463000"/>
              <a:gd name="connsiteY28" fmla="*/ 25481 h 1424332"/>
              <a:gd name="connsiteX29" fmla="*/ 4352881 w 4463000"/>
              <a:gd name="connsiteY29" fmla="*/ 212 h 1424332"/>
              <a:gd name="connsiteX30" fmla="*/ 4463000 w 4463000"/>
              <a:gd name="connsiteY30" fmla="*/ 13370 h 1424332"/>
              <a:gd name="connsiteX0" fmla="*/ 0 w 5535243"/>
              <a:gd name="connsiteY0" fmla="*/ 1424128 h 1424128"/>
              <a:gd name="connsiteX1" fmla="*/ 115058 w 5535243"/>
              <a:gd name="connsiteY1" fmla="*/ 1363571 h 1424128"/>
              <a:gd name="connsiteX2" fmla="*/ 151392 w 5535243"/>
              <a:gd name="connsiteY2" fmla="*/ 1333293 h 1424128"/>
              <a:gd name="connsiteX3" fmla="*/ 181670 w 5535243"/>
              <a:gd name="connsiteY3" fmla="*/ 1303015 h 1424128"/>
              <a:gd name="connsiteX4" fmla="*/ 211948 w 5535243"/>
              <a:gd name="connsiteY4" fmla="*/ 1266681 h 1424128"/>
              <a:gd name="connsiteX5" fmla="*/ 230115 w 5535243"/>
              <a:gd name="connsiteY5" fmla="*/ 1254570 h 1424128"/>
              <a:gd name="connsiteX6" fmla="*/ 248282 w 5535243"/>
              <a:gd name="connsiteY6" fmla="*/ 1236403 h 1424128"/>
              <a:gd name="connsiteX7" fmla="*/ 266449 w 5535243"/>
              <a:gd name="connsiteY7" fmla="*/ 1224292 h 1424128"/>
              <a:gd name="connsiteX8" fmla="*/ 278560 w 5535243"/>
              <a:gd name="connsiteY8" fmla="*/ 1212180 h 1424128"/>
              <a:gd name="connsiteX9" fmla="*/ 314894 w 5535243"/>
              <a:gd name="connsiteY9" fmla="*/ 1187958 h 1424128"/>
              <a:gd name="connsiteX10" fmla="*/ 333061 w 5535243"/>
              <a:gd name="connsiteY10" fmla="*/ 1175847 h 1424128"/>
              <a:gd name="connsiteX11" fmla="*/ 351227 w 5535243"/>
              <a:gd name="connsiteY11" fmla="*/ 1169791 h 1424128"/>
              <a:gd name="connsiteX12" fmla="*/ 381506 w 5535243"/>
              <a:gd name="connsiteY12" fmla="*/ 1145569 h 1424128"/>
              <a:gd name="connsiteX13" fmla="*/ 405728 w 5535243"/>
              <a:gd name="connsiteY13" fmla="*/ 1139513 h 1424128"/>
              <a:gd name="connsiteX14" fmla="*/ 423895 w 5535243"/>
              <a:gd name="connsiteY14" fmla="*/ 1133457 h 1424128"/>
              <a:gd name="connsiteX15" fmla="*/ 448117 w 5535243"/>
              <a:gd name="connsiteY15" fmla="*/ 1127402 h 1424128"/>
              <a:gd name="connsiteX16" fmla="*/ 484451 w 5535243"/>
              <a:gd name="connsiteY16" fmla="*/ 1115290 h 1424128"/>
              <a:gd name="connsiteX17" fmla="*/ 502618 w 5535243"/>
              <a:gd name="connsiteY17" fmla="*/ 1109235 h 1424128"/>
              <a:gd name="connsiteX18" fmla="*/ 551063 w 5535243"/>
              <a:gd name="connsiteY18" fmla="*/ 1085012 h 1424128"/>
              <a:gd name="connsiteX19" fmla="*/ 593453 w 5535243"/>
              <a:gd name="connsiteY19" fmla="*/ 1060790 h 1424128"/>
              <a:gd name="connsiteX20" fmla="*/ 617675 w 5535243"/>
              <a:gd name="connsiteY20" fmla="*/ 1054734 h 1424128"/>
              <a:gd name="connsiteX21" fmla="*/ 660064 w 5535243"/>
              <a:gd name="connsiteY21" fmla="*/ 1018400 h 1424128"/>
              <a:gd name="connsiteX22" fmla="*/ 926512 w 5535243"/>
              <a:gd name="connsiteY22" fmla="*/ 860954 h 1424128"/>
              <a:gd name="connsiteX23" fmla="*/ 1453351 w 5535243"/>
              <a:gd name="connsiteY23" fmla="*/ 703507 h 1424128"/>
              <a:gd name="connsiteX24" fmla="*/ 1931746 w 5535243"/>
              <a:gd name="connsiteY24" fmla="*/ 533950 h 1424128"/>
              <a:gd name="connsiteX25" fmla="*/ 2585755 w 5535243"/>
              <a:gd name="connsiteY25" fmla="*/ 406782 h 1424128"/>
              <a:gd name="connsiteX26" fmla="*/ 3203429 w 5535243"/>
              <a:gd name="connsiteY26" fmla="*/ 249335 h 1424128"/>
              <a:gd name="connsiteX27" fmla="*/ 3808991 w 5535243"/>
              <a:gd name="connsiteY27" fmla="*/ 104001 h 1424128"/>
              <a:gd name="connsiteX28" fmla="*/ 4232886 w 5535243"/>
              <a:gd name="connsiteY28" fmla="*/ 25277 h 1424128"/>
              <a:gd name="connsiteX29" fmla="*/ 4352881 w 5535243"/>
              <a:gd name="connsiteY29" fmla="*/ 8 h 1424128"/>
              <a:gd name="connsiteX30" fmla="*/ 5535243 w 5535243"/>
              <a:gd name="connsiteY30" fmla="*/ 388723 h 1424128"/>
              <a:gd name="connsiteX0" fmla="*/ 0 w 5535243"/>
              <a:gd name="connsiteY0" fmla="*/ 1429569 h 1429569"/>
              <a:gd name="connsiteX1" fmla="*/ 115058 w 5535243"/>
              <a:gd name="connsiteY1" fmla="*/ 1369012 h 1429569"/>
              <a:gd name="connsiteX2" fmla="*/ 151392 w 5535243"/>
              <a:gd name="connsiteY2" fmla="*/ 1338734 h 1429569"/>
              <a:gd name="connsiteX3" fmla="*/ 181670 w 5535243"/>
              <a:gd name="connsiteY3" fmla="*/ 1308456 h 1429569"/>
              <a:gd name="connsiteX4" fmla="*/ 211948 w 5535243"/>
              <a:gd name="connsiteY4" fmla="*/ 1272122 h 1429569"/>
              <a:gd name="connsiteX5" fmla="*/ 230115 w 5535243"/>
              <a:gd name="connsiteY5" fmla="*/ 1260011 h 1429569"/>
              <a:gd name="connsiteX6" fmla="*/ 248282 w 5535243"/>
              <a:gd name="connsiteY6" fmla="*/ 1241844 h 1429569"/>
              <a:gd name="connsiteX7" fmla="*/ 266449 w 5535243"/>
              <a:gd name="connsiteY7" fmla="*/ 1229733 h 1429569"/>
              <a:gd name="connsiteX8" fmla="*/ 278560 w 5535243"/>
              <a:gd name="connsiteY8" fmla="*/ 1217621 h 1429569"/>
              <a:gd name="connsiteX9" fmla="*/ 314894 w 5535243"/>
              <a:gd name="connsiteY9" fmla="*/ 1193399 h 1429569"/>
              <a:gd name="connsiteX10" fmla="*/ 333061 w 5535243"/>
              <a:gd name="connsiteY10" fmla="*/ 1181288 h 1429569"/>
              <a:gd name="connsiteX11" fmla="*/ 351227 w 5535243"/>
              <a:gd name="connsiteY11" fmla="*/ 1175232 h 1429569"/>
              <a:gd name="connsiteX12" fmla="*/ 381506 w 5535243"/>
              <a:gd name="connsiteY12" fmla="*/ 1151010 h 1429569"/>
              <a:gd name="connsiteX13" fmla="*/ 405728 w 5535243"/>
              <a:gd name="connsiteY13" fmla="*/ 1144954 h 1429569"/>
              <a:gd name="connsiteX14" fmla="*/ 423895 w 5535243"/>
              <a:gd name="connsiteY14" fmla="*/ 1138898 h 1429569"/>
              <a:gd name="connsiteX15" fmla="*/ 448117 w 5535243"/>
              <a:gd name="connsiteY15" fmla="*/ 1132843 h 1429569"/>
              <a:gd name="connsiteX16" fmla="*/ 484451 w 5535243"/>
              <a:gd name="connsiteY16" fmla="*/ 1120731 h 1429569"/>
              <a:gd name="connsiteX17" fmla="*/ 502618 w 5535243"/>
              <a:gd name="connsiteY17" fmla="*/ 1114676 h 1429569"/>
              <a:gd name="connsiteX18" fmla="*/ 551063 w 5535243"/>
              <a:gd name="connsiteY18" fmla="*/ 1090453 h 1429569"/>
              <a:gd name="connsiteX19" fmla="*/ 593453 w 5535243"/>
              <a:gd name="connsiteY19" fmla="*/ 1066231 h 1429569"/>
              <a:gd name="connsiteX20" fmla="*/ 617675 w 5535243"/>
              <a:gd name="connsiteY20" fmla="*/ 1060175 h 1429569"/>
              <a:gd name="connsiteX21" fmla="*/ 660064 w 5535243"/>
              <a:gd name="connsiteY21" fmla="*/ 1023841 h 1429569"/>
              <a:gd name="connsiteX22" fmla="*/ 926512 w 5535243"/>
              <a:gd name="connsiteY22" fmla="*/ 866395 h 1429569"/>
              <a:gd name="connsiteX23" fmla="*/ 1453351 w 5535243"/>
              <a:gd name="connsiteY23" fmla="*/ 708948 h 1429569"/>
              <a:gd name="connsiteX24" fmla="*/ 1931746 w 5535243"/>
              <a:gd name="connsiteY24" fmla="*/ 539391 h 1429569"/>
              <a:gd name="connsiteX25" fmla="*/ 2585755 w 5535243"/>
              <a:gd name="connsiteY25" fmla="*/ 412223 h 1429569"/>
              <a:gd name="connsiteX26" fmla="*/ 3203429 w 5535243"/>
              <a:gd name="connsiteY26" fmla="*/ 254776 h 1429569"/>
              <a:gd name="connsiteX27" fmla="*/ 3808991 w 5535243"/>
              <a:gd name="connsiteY27" fmla="*/ 109442 h 1429569"/>
              <a:gd name="connsiteX28" fmla="*/ 4232886 w 5535243"/>
              <a:gd name="connsiteY28" fmla="*/ 30718 h 1429569"/>
              <a:gd name="connsiteX29" fmla="*/ 4614138 w 5535243"/>
              <a:gd name="connsiteY29" fmla="*/ 7 h 1429569"/>
              <a:gd name="connsiteX30" fmla="*/ 5535243 w 5535243"/>
              <a:gd name="connsiteY30" fmla="*/ 394164 h 1429569"/>
              <a:gd name="connsiteX0" fmla="*/ 0 w 5535243"/>
              <a:gd name="connsiteY0" fmla="*/ 1429562 h 1429562"/>
              <a:gd name="connsiteX1" fmla="*/ 115058 w 5535243"/>
              <a:gd name="connsiteY1" fmla="*/ 1369005 h 1429562"/>
              <a:gd name="connsiteX2" fmla="*/ 151392 w 5535243"/>
              <a:gd name="connsiteY2" fmla="*/ 1338727 h 1429562"/>
              <a:gd name="connsiteX3" fmla="*/ 181670 w 5535243"/>
              <a:gd name="connsiteY3" fmla="*/ 1308449 h 1429562"/>
              <a:gd name="connsiteX4" fmla="*/ 211948 w 5535243"/>
              <a:gd name="connsiteY4" fmla="*/ 1272115 h 1429562"/>
              <a:gd name="connsiteX5" fmla="*/ 230115 w 5535243"/>
              <a:gd name="connsiteY5" fmla="*/ 1260004 h 1429562"/>
              <a:gd name="connsiteX6" fmla="*/ 248282 w 5535243"/>
              <a:gd name="connsiteY6" fmla="*/ 1241837 h 1429562"/>
              <a:gd name="connsiteX7" fmla="*/ 266449 w 5535243"/>
              <a:gd name="connsiteY7" fmla="*/ 1229726 h 1429562"/>
              <a:gd name="connsiteX8" fmla="*/ 278560 w 5535243"/>
              <a:gd name="connsiteY8" fmla="*/ 1217614 h 1429562"/>
              <a:gd name="connsiteX9" fmla="*/ 314894 w 5535243"/>
              <a:gd name="connsiteY9" fmla="*/ 1193392 h 1429562"/>
              <a:gd name="connsiteX10" fmla="*/ 333061 w 5535243"/>
              <a:gd name="connsiteY10" fmla="*/ 1181281 h 1429562"/>
              <a:gd name="connsiteX11" fmla="*/ 351227 w 5535243"/>
              <a:gd name="connsiteY11" fmla="*/ 1175225 h 1429562"/>
              <a:gd name="connsiteX12" fmla="*/ 381506 w 5535243"/>
              <a:gd name="connsiteY12" fmla="*/ 1151003 h 1429562"/>
              <a:gd name="connsiteX13" fmla="*/ 405728 w 5535243"/>
              <a:gd name="connsiteY13" fmla="*/ 1144947 h 1429562"/>
              <a:gd name="connsiteX14" fmla="*/ 423895 w 5535243"/>
              <a:gd name="connsiteY14" fmla="*/ 1138891 h 1429562"/>
              <a:gd name="connsiteX15" fmla="*/ 448117 w 5535243"/>
              <a:gd name="connsiteY15" fmla="*/ 1132836 h 1429562"/>
              <a:gd name="connsiteX16" fmla="*/ 484451 w 5535243"/>
              <a:gd name="connsiteY16" fmla="*/ 1120724 h 1429562"/>
              <a:gd name="connsiteX17" fmla="*/ 502618 w 5535243"/>
              <a:gd name="connsiteY17" fmla="*/ 1114669 h 1429562"/>
              <a:gd name="connsiteX18" fmla="*/ 551063 w 5535243"/>
              <a:gd name="connsiteY18" fmla="*/ 1090446 h 1429562"/>
              <a:gd name="connsiteX19" fmla="*/ 593453 w 5535243"/>
              <a:gd name="connsiteY19" fmla="*/ 1066224 h 1429562"/>
              <a:gd name="connsiteX20" fmla="*/ 617675 w 5535243"/>
              <a:gd name="connsiteY20" fmla="*/ 1060168 h 1429562"/>
              <a:gd name="connsiteX21" fmla="*/ 660064 w 5535243"/>
              <a:gd name="connsiteY21" fmla="*/ 1023834 h 1429562"/>
              <a:gd name="connsiteX22" fmla="*/ 926512 w 5535243"/>
              <a:gd name="connsiteY22" fmla="*/ 866388 h 1429562"/>
              <a:gd name="connsiteX23" fmla="*/ 1453351 w 5535243"/>
              <a:gd name="connsiteY23" fmla="*/ 708941 h 1429562"/>
              <a:gd name="connsiteX24" fmla="*/ 1931746 w 5535243"/>
              <a:gd name="connsiteY24" fmla="*/ 539384 h 1429562"/>
              <a:gd name="connsiteX25" fmla="*/ 2585755 w 5535243"/>
              <a:gd name="connsiteY25" fmla="*/ 412216 h 1429562"/>
              <a:gd name="connsiteX26" fmla="*/ 3203429 w 5535243"/>
              <a:gd name="connsiteY26" fmla="*/ 254769 h 1429562"/>
              <a:gd name="connsiteX27" fmla="*/ 3808991 w 5535243"/>
              <a:gd name="connsiteY27" fmla="*/ 109435 h 1429562"/>
              <a:gd name="connsiteX28" fmla="*/ 4232886 w 5535243"/>
              <a:gd name="connsiteY28" fmla="*/ 30711 h 1429562"/>
              <a:gd name="connsiteX29" fmla="*/ 4614138 w 5535243"/>
              <a:gd name="connsiteY29" fmla="*/ 0 h 1429562"/>
              <a:gd name="connsiteX30" fmla="*/ 5152981 w 5535243"/>
              <a:gd name="connsiteY30" fmla="*/ 212272 h 1429562"/>
              <a:gd name="connsiteX31" fmla="*/ 5535243 w 5535243"/>
              <a:gd name="connsiteY31" fmla="*/ 394157 h 1429562"/>
              <a:gd name="connsiteX0" fmla="*/ 0 w 5535243"/>
              <a:gd name="connsiteY0" fmla="*/ 1429562 h 1429562"/>
              <a:gd name="connsiteX1" fmla="*/ 115058 w 5535243"/>
              <a:gd name="connsiteY1" fmla="*/ 1369005 h 1429562"/>
              <a:gd name="connsiteX2" fmla="*/ 151392 w 5535243"/>
              <a:gd name="connsiteY2" fmla="*/ 1338727 h 1429562"/>
              <a:gd name="connsiteX3" fmla="*/ 181670 w 5535243"/>
              <a:gd name="connsiteY3" fmla="*/ 1308449 h 1429562"/>
              <a:gd name="connsiteX4" fmla="*/ 211948 w 5535243"/>
              <a:gd name="connsiteY4" fmla="*/ 1272115 h 1429562"/>
              <a:gd name="connsiteX5" fmla="*/ 230115 w 5535243"/>
              <a:gd name="connsiteY5" fmla="*/ 1260004 h 1429562"/>
              <a:gd name="connsiteX6" fmla="*/ 248282 w 5535243"/>
              <a:gd name="connsiteY6" fmla="*/ 1241837 h 1429562"/>
              <a:gd name="connsiteX7" fmla="*/ 266449 w 5535243"/>
              <a:gd name="connsiteY7" fmla="*/ 1229726 h 1429562"/>
              <a:gd name="connsiteX8" fmla="*/ 278560 w 5535243"/>
              <a:gd name="connsiteY8" fmla="*/ 1217614 h 1429562"/>
              <a:gd name="connsiteX9" fmla="*/ 314894 w 5535243"/>
              <a:gd name="connsiteY9" fmla="*/ 1193392 h 1429562"/>
              <a:gd name="connsiteX10" fmla="*/ 333061 w 5535243"/>
              <a:gd name="connsiteY10" fmla="*/ 1181281 h 1429562"/>
              <a:gd name="connsiteX11" fmla="*/ 351227 w 5535243"/>
              <a:gd name="connsiteY11" fmla="*/ 1175225 h 1429562"/>
              <a:gd name="connsiteX12" fmla="*/ 381506 w 5535243"/>
              <a:gd name="connsiteY12" fmla="*/ 1151003 h 1429562"/>
              <a:gd name="connsiteX13" fmla="*/ 405728 w 5535243"/>
              <a:gd name="connsiteY13" fmla="*/ 1144947 h 1429562"/>
              <a:gd name="connsiteX14" fmla="*/ 423895 w 5535243"/>
              <a:gd name="connsiteY14" fmla="*/ 1138891 h 1429562"/>
              <a:gd name="connsiteX15" fmla="*/ 448117 w 5535243"/>
              <a:gd name="connsiteY15" fmla="*/ 1132836 h 1429562"/>
              <a:gd name="connsiteX16" fmla="*/ 484451 w 5535243"/>
              <a:gd name="connsiteY16" fmla="*/ 1120724 h 1429562"/>
              <a:gd name="connsiteX17" fmla="*/ 502618 w 5535243"/>
              <a:gd name="connsiteY17" fmla="*/ 1114669 h 1429562"/>
              <a:gd name="connsiteX18" fmla="*/ 551063 w 5535243"/>
              <a:gd name="connsiteY18" fmla="*/ 1090446 h 1429562"/>
              <a:gd name="connsiteX19" fmla="*/ 593453 w 5535243"/>
              <a:gd name="connsiteY19" fmla="*/ 1066224 h 1429562"/>
              <a:gd name="connsiteX20" fmla="*/ 617675 w 5535243"/>
              <a:gd name="connsiteY20" fmla="*/ 1060168 h 1429562"/>
              <a:gd name="connsiteX21" fmla="*/ 660064 w 5535243"/>
              <a:gd name="connsiteY21" fmla="*/ 1023834 h 1429562"/>
              <a:gd name="connsiteX22" fmla="*/ 926512 w 5535243"/>
              <a:gd name="connsiteY22" fmla="*/ 866388 h 1429562"/>
              <a:gd name="connsiteX23" fmla="*/ 1453351 w 5535243"/>
              <a:gd name="connsiteY23" fmla="*/ 708941 h 1429562"/>
              <a:gd name="connsiteX24" fmla="*/ 1931746 w 5535243"/>
              <a:gd name="connsiteY24" fmla="*/ 539384 h 1429562"/>
              <a:gd name="connsiteX25" fmla="*/ 2585755 w 5535243"/>
              <a:gd name="connsiteY25" fmla="*/ 412216 h 1429562"/>
              <a:gd name="connsiteX26" fmla="*/ 3203429 w 5535243"/>
              <a:gd name="connsiteY26" fmla="*/ 254769 h 1429562"/>
              <a:gd name="connsiteX27" fmla="*/ 3808991 w 5535243"/>
              <a:gd name="connsiteY27" fmla="*/ 109435 h 1429562"/>
              <a:gd name="connsiteX28" fmla="*/ 4232886 w 5535243"/>
              <a:gd name="connsiteY28" fmla="*/ 30711 h 1429562"/>
              <a:gd name="connsiteX29" fmla="*/ 4614138 w 5535243"/>
              <a:gd name="connsiteY29" fmla="*/ 0 h 1429562"/>
              <a:gd name="connsiteX30" fmla="*/ 5169309 w 5535243"/>
              <a:gd name="connsiteY30" fmla="*/ 195943 h 1429562"/>
              <a:gd name="connsiteX31" fmla="*/ 5535243 w 5535243"/>
              <a:gd name="connsiteY31" fmla="*/ 394157 h 1429562"/>
              <a:gd name="connsiteX0" fmla="*/ 0 w 5535243"/>
              <a:gd name="connsiteY0" fmla="*/ 1429562 h 1429562"/>
              <a:gd name="connsiteX1" fmla="*/ 115058 w 5535243"/>
              <a:gd name="connsiteY1" fmla="*/ 1369005 h 1429562"/>
              <a:gd name="connsiteX2" fmla="*/ 151392 w 5535243"/>
              <a:gd name="connsiteY2" fmla="*/ 1338727 h 1429562"/>
              <a:gd name="connsiteX3" fmla="*/ 181670 w 5535243"/>
              <a:gd name="connsiteY3" fmla="*/ 1308449 h 1429562"/>
              <a:gd name="connsiteX4" fmla="*/ 211948 w 5535243"/>
              <a:gd name="connsiteY4" fmla="*/ 1272115 h 1429562"/>
              <a:gd name="connsiteX5" fmla="*/ 230115 w 5535243"/>
              <a:gd name="connsiteY5" fmla="*/ 1260004 h 1429562"/>
              <a:gd name="connsiteX6" fmla="*/ 248282 w 5535243"/>
              <a:gd name="connsiteY6" fmla="*/ 1241837 h 1429562"/>
              <a:gd name="connsiteX7" fmla="*/ 266449 w 5535243"/>
              <a:gd name="connsiteY7" fmla="*/ 1229726 h 1429562"/>
              <a:gd name="connsiteX8" fmla="*/ 278560 w 5535243"/>
              <a:gd name="connsiteY8" fmla="*/ 1217614 h 1429562"/>
              <a:gd name="connsiteX9" fmla="*/ 314894 w 5535243"/>
              <a:gd name="connsiteY9" fmla="*/ 1193392 h 1429562"/>
              <a:gd name="connsiteX10" fmla="*/ 333061 w 5535243"/>
              <a:gd name="connsiteY10" fmla="*/ 1181281 h 1429562"/>
              <a:gd name="connsiteX11" fmla="*/ 351227 w 5535243"/>
              <a:gd name="connsiteY11" fmla="*/ 1175225 h 1429562"/>
              <a:gd name="connsiteX12" fmla="*/ 381506 w 5535243"/>
              <a:gd name="connsiteY12" fmla="*/ 1151003 h 1429562"/>
              <a:gd name="connsiteX13" fmla="*/ 405728 w 5535243"/>
              <a:gd name="connsiteY13" fmla="*/ 1144947 h 1429562"/>
              <a:gd name="connsiteX14" fmla="*/ 423895 w 5535243"/>
              <a:gd name="connsiteY14" fmla="*/ 1138891 h 1429562"/>
              <a:gd name="connsiteX15" fmla="*/ 448117 w 5535243"/>
              <a:gd name="connsiteY15" fmla="*/ 1132836 h 1429562"/>
              <a:gd name="connsiteX16" fmla="*/ 484451 w 5535243"/>
              <a:gd name="connsiteY16" fmla="*/ 1120724 h 1429562"/>
              <a:gd name="connsiteX17" fmla="*/ 502618 w 5535243"/>
              <a:gd name="connsiteY17" fmla="*/ 1114669 h 1429562"/>
              <a:gd name="connsiteX18" fmla="*/ 551063 w 5535243"/>
              <a:gd name="connsiteY18" fmla="*/ 1090446 h 1429562"/>
              <a:gd name="connsiteX19" fmla="*/ 593453 w 5535243"/>
              <a:gd name="connsiteY19" fmla="*/ 1066224 h 1429562"/>
              <a:gd name="connsiteX20" fmla="*/ 617675 w 5535243"/>
              <a:gd name="connsiteY20" fmla="*/ 1060168 h 1429562"/>
              <a:gd name="connsiteX21" fmla="*/ 660064 w 5535243"/>
              <a:gd name="connsiteY21" fmla="*/ 1023834 h 1429562"/>
              <a:gd name="connsiteX22" fmla="*/ 926512 w 5535243"/>
              <a:gd name="connsiteY22" fmla="*/ 866388 h 1429562"/>
              <a:gd name="connsiteX23" fmla="*/ 1453351 w 5535243"/>
              <a:gd name="connsiteY23" fmla="*/ 708941 h 1429562"/>
              <a:gd name="connsiteX24" fmla="*/ 1931746 w 5535243"/>
              <a:gd name="connsiteY24" fmla="*/ 539384 h 1429562"/>
              <a:gd name="connsiteX25" fmla="*/ 2585755 w 5535243"/>
              <a:gd name="connsiteY25" fmla="*/ 412216 h 1429562"/>
              <a:gd name="connsiteX26" fmla="*/ 3203429 w 5535243"/>
              <a:gd name="connsiteY26" fmla="*/ 254769 h 1429562"/>
              <a:gd name="connsiteX27" fmla="*/ 3808991 w 5535243"/>
              <a:gd name="connsiteY27" fmla="*/ 109435 h 1429562"/>
              <a:gd name="connsiteX28" fmla="*/ 4232886 w 5535243"/>
              <a:gd name="connsiteY28" fmla="*/ 30711 h 1429562"/>
              <a:gd name="connsiteX29" fmla="*/ 4614138 w 5535243"/>
              <a:gd name="connsiteY29" fmla="*/ 0 h 1429562"/>
              <a:gd name="connsiteX30" fmla="*/ 5169309 w 5535243"/>
              <a:gd name="connsiteY30" fmla="*/ 195943 h 1429562"/>
              <a:gd name="connsiteX31" fmla="*/ 5535243 w 5535243"/>
              <a:gd name="connsiteY31" fmla="*/ 394157 h 1429562"/>
              <a:gd name="connsiteX0" fmla="*/ 0 w 5535243"/>
              <a:gd name="connsiteY0" fmla="*/ 1439969 h 1439969"/>
              <a:gd name="connsiteX1" fmla="*/ 115058 w 5535243"/>
              <a:gd name="connsiteY1" fmla="*/ 1379412 h 1439969"/>
              <a:gd name="connsiteX2" fmla="*/ 151392 w 5535243"/>
              <a:gd name="connsiteY2" fmla="*/ 1349134 h 1439969"/>
              <a:gd name="connsiteX3" fmla="*/ 181670 w 5535243"/>
              <a:gd name="connsiteY3" fmla="*/ 1318856 h 1439969"/>
              <a:gd name="connsiteX4" fmla="*/ 211948 w 5535243"/>
              <a:gd name="connsiteY4" fmla="*/ 1282522 h 1439969"/>
              <a:gd name="connsiteX5" fmla="*/ 230115 w 5535243"/>
              <a:gd name="connsiteY5" fmla="*/ 1270411 h 1439969"/>
              <a:gd name="connsiteX6" fmla="*/ 248282 w 5535243"/>
              <a:gd name="connsiteY6" fmla="*/ 1252244 h 1439969"/>
              <a:gd name="connsiteX7" fmla="*/ 266449 w 5535243"/>
              <a:gd name="connsiteY7" fmla="*/ 1240133 h 1439969"/>
              <a:gd name="connsiteX8" fmla="*/ 278560 w 5535243"/>
              <a:gd name="connsiteY8" fmla="*/ 1228021 h 1439969"/>
              <a:gd name="connsiteX9" fmla="*/ 314894 w 5535243"/>
              <a:gd name="connsiteY9" fmla="*/ 1203799 h 1439969"/>
              <a:gd name="connsiteX10" fmla="*/ 333061 w 5535243"/>
              <a:gd name="connsiteY10" fmla="*/ 1191688 h 1439969"/>
              <a:gd name="connsiteX11" fmla="*/ 351227 w 5535243"/>
              <a:gd name="connsiteY11" fmla="*/ 1185632 h 1439969"/>
              <a:gd name="connsiteX12" fmla="*/ 381506 w 5535243"/>
              <a:gd name="connsiteY12" fmla="*/ 1161410 h 1439969"/>
              <a:gd name="connsiteX13" fmla="*/ 405728 w 5535243"/>
              <a:gd name="connsiteY13" fmla="*/ 1155354 h 1439969"/>
              <a:gd name="connsiteX14" fmla="*/ 423895 w 5535243"/>
              <a:gd name="connsiteY14" fmla="*/ 1149298 h 1439969"/>
              <a:gd name="connsiteX15" fmla="*/ 448117 w 5535243"/>
              <a:gd name="connsiteY15" fmla="*/ 1143243 h 1439969"/>
              <a:gd name="connsiteX16" fmla="*/ 484451 w 5535243"/>
              <a:gd name="connsiteY16" fmla="*/ 1131131 h 1439969"/>
              <a:gd name="connsiteX17" fmla="*/ 502618 w 5535243"/>
              <a:gd name="connsiteY17" fmla="*/ 1125076 h 1439969"/>
              <a:gd name="connsiteX18" fmla="*/ 551063 w 5535243"/>
              <a:gd name="connsiteY18" fmla="*/ 1100853 h 1439969"/>
              <a:gd name="connsiteX19" fmla="*/ 593453 w 5535243"/>
              <a:gd name="connsiteY19" fmla="*/ 1076631 h 1439969"/>
              <a:gd name="connsiteX20" fmla="*/ 617675 w 5535243"/>
              <a:gd name="connsiteY20" fmla="*/ 1070575 h 1439969"/>
              <a:gd name="connsiteX21" fmla="*/ 660064 w 5535243"/>
              <a:gd name="connsiteY21" fmla="*/ 1034241 h 1439969"/>
              <a:gd name="connsiteX22" fmla="*/ 926512 w 5535243"/>
              <a:gd name="connsiteY22" fmla="*/ 876795 h 1439969"/>
              <a:gd name="connsiteX23" fmla="*/ 1453351 w 5535243"/>
              <a:gd name="connsiteY23" fmla="*/ 719348 h 1439969"/>
              <a:gd name="connsiteX24" fmla="*/ 1931746 w 5535243"/>
              <a:gd name="connsiteY24" fmla="*/ 549791 h 1439969"/>
              <a:gd name="connsiteX25" fmla="*/ 2585755 w 5535243"/>
              <a:gd name="connsiteY25" fmla="*/ 422623 h 1439969"/>
              <a:gd name="connsiteX26" fmla="*/ 3203429 w 5535243"/>
              <a:gd name="connsiteY26" fmla="*/ 265176 h 1439969"/>
              <a:gd name="connsiteX27" fmla="*/ 3808991 w 5535243"/>
              <a:gd name="connsiteY27" fmla="*/ 119842 h 1439969"/>
              <a:gd name="connsiteX28" fmla="*/ 4232886 w 5535243"/>
              <a:gd name="connsiteY28" fmla="*/ 41118 h 1439969"/>
              <a:gd name="connsiteX29" fmla="*/ 4614138 w 5535243"/>
              <a:gd name="connsiteY29" fmla="*/ 10407 h 1439969"/>
              <a:gd name="connsiteX30" fmla="*/ 5169309 w 5535243"/>
              <a:gd name="connsiteY30" fmla="*/ 206350 h 1439969"/>
              <a:gd name="connsiteX31" fmla="*/ 5535243 w 5535243"/>
              <a:gd name="connsiteY31" fmla="*/ 404564 h 1439969"/>
              <a:gd name="connsiteX0" fmla="*/ 0 w 5535243"/>
              <a:gd name="connsiteY0" fmla="*/ 1439969 h 1439969"/>
              <a:gd name="connsiteX1" fmla="*/ 115058 w 5535243"/>
              <a:gd name="connsiteY1" fmla="*/ 1379412 h 1439969"/>
              <a:gd name="connsiteX2" fmla="*/ 151392 w 5535243"/>
              <a:gd name="connsiteY2" fmla="*/ 1349134 h 1439969"/>
              <a:gd name="connsiteX3" fmla="*/ 181670 w 5535243"/>
              <a:gd name="connsiteY3" fmla="*/ 1318856 h 1439969"/>
              <a:gd name="connsiteX4" fmla="*/ 211948 w 5535243"/>
              <a:gd name="connsiteY4" fmla="*/ 1282522 h 1439969"/>
              <a:gd name="connsiteX5" fmla="*/ 230115 w 5535243"/>
              <a:gd name="connsiteY5" fmla="*/ 1270411 h 1439969"/>
              <a:gd name="connsiteX6" fmla="*/ 248282 w 5535243"/>
              <a:gd name="connsiteY6" fmla="*/ 1252244 h 1439969"/>
              <a:gd name="connsiteX7" fmla="*/ 266449 w 5535243"/>
              <a:gd name="connsiteY7" fmla="*/ 1240133 h 1439969"/>
              <a:gd name="connsiteX8" fmla="*/ 278560 w 5535243"/>
              <a:gd name="connsiteY8" fmla="*/ 1228021 h 1439969"/>
              <a:gd name="connsiteX9" fmla="*/ 314894 w 5535243"/>
              <a:gd name="connsiteY9" fmla="*/ 1203799 h 1439969"/>
              <a:gd name="connsiteX10" fmla="*/ 333061 w 5535243"/>
              <a:gd name="connsiteY10" fmla="*/ 1191688 h 1439969"/>
              <a:gd name="connsiteX11" fmla="*/ 351227 w 5535243"/>
              <a:gd name="connsiteY11" fmla="*/ 1185632 h 1439969"/>
              <a:gd name="connsiteX12" fmla="*/ 381506 w 5535243"/>
              <a:gd name="connsiteY12" fmla="*/ 1161410 h 1439969"/>
              <a:gd name="connsiteX13" fmla="*/ 405728 w 5535243"/>
              <a:gd name="connsiteY13" fmla="*/ 1155354 h 1439969"/>
              <a:gd name="connsiteX14" fmla="*/ 423895 w 5535243"/>
              <a:gd name="connsiteY14" fmla="*/ 1149298 h 1439969"/>
              <a:gd name="connsiteX15" fmla="*/ 448117 w 5535243"/>
              <a:gd name="connsiteY15" fmla="*/ 1143243 h 1439969"/>
              <a:gd name="connsiteX16" fmla="*/ 484451 w 5535243"/>
              <a:gd name="connsiteY16" fmla="*/ 1131131 h 1439969"/>
              <a:gd name="connsiteX17" fmla="*/ 502618 w 5535243"/>
              <a:gd name="connsiteY17" fmla="*/ 1125076 h 1439969"/>
              <a:gd name="connsiteX18" fmla="*/ 551063 w 5535243"/>
              <a:gd name="connsiteY18" fmla="*/ 1100853 h 1439969"/>
              <a:gd name="connsiteX19" fmla="*/ 593453 w 5535243"/>
              <a:gd name="connsiteY19" fmla="*/ 1076631 h 1439969"/>
              <a:gd name="connsiteX20" fmla="*/ 617675 w 5535243"/>
              <a:gd name="connsiteY20" fmla="*/ 1070575 h 1439969"/>
              <a:gd name="connsiteX21" fmla="*/ 660064 w 5535243"/>
              <a:gd name="connsiteY21" fmla="*/ 1034241 h 1439969"/>
              <a:gd name="connsiteX22" fmla="*/ 926512 w 5535243"/>
              <a:gd name="connsiteY22" fmla="*/ 876795 h 1439969"/>
              <a:gd name="connsiteX23" fmla="*/ 1453351 w 5535243"/>
              <a:gd name="connsiteY23" fmla="*/ 719348 h 1439969"/>
              <a:gd name="connsiteX24" fmla="*/ 1931746 w 5535243"/>
              <a:gd name="connsiteY24" fmla="*/ 549791 h 1439969"/>
              <a:gd name="connsiteX25" fmla="*/ 2585755 w 5535243"/>
              <a:gd name="connsiteY25" fmla="*/ 422623 h 1439969"/>
              <a:gd name="connsiteX26" fmla="*/ 3203429 w 5535243"/>
              <a:gd name="connsiteY26" fmla="*/ 265176 h 1439969"/>
              <a:gd name="connsiteX27" fmla="*/ 3808991 w 5535243"/>
              <a:gd name="connsiteY27" fmla="*/ 119842 h 1439969"/>
              <a:gd name="connsiteX28" fmla="*/ 4232886 w 5535243"/>
              <a:gd name="connsiteY28" fmla="*/ 41118 h 1439969"/>
              <a:gd name="connsiteX29" fmla="*/ 4614138 w 5535243"/>
              <a:gd name="connsiteY29" fmla="*/ 10407 h 1439969"/>
              <a:gd name="connsiteX30" fmla="*/ 5169309 w 5535243"/>
              <a:gd name="connsiteY30" fmla="*/ 206350 h 1439969"/>
              <a:gd name="connsiteX31" fmla="*/ 5535243 w 5535243"/>
              <a:gd name="connsiteY31" fmla="*/ 404564 h 1439969"/>
              <a:gd name="connsiteX0" fmla="*/ 0 w 5535243"/>
              <a:gd name="connsiteY0" fmla="*/ 1439969 h 1439969"/>
              <a:gd name="connsiteX1" fmla="*/ 115058 w 5535243"/>
              <a:gd name="connsiteY1" fmla="*/ 1379412 h 1439969"/>
              <a:gd name="connsiteX2" fmla="*/ 151392 w 5535243"/>
              <a:gd name="connsiteY2" fmla="*/ 1349134 h 1439969"/>
              <a:gd name="connsiteX3" fmla="*/ 181670 w 5535243"/>
              <a:gd name="connsiteY3" fmla="*/ 1318856 h 1439969"/>
              <a:gd name="connsiteX4" fmla="*/ 211948 w 5535243"/>
              <a:gd name="connsiteY4" fmla="*/ 1282522 h 1439969"/>
              <a:gd name="connsiteX5" fmla="*/ 230115 w 5535243"/>
              <a:gd name="connsiteY5" fmla="*/ 1270411 h 1439969"/>
              <a:gd name="connsiteX6" fmla="*/ 248282 w 5535243"/>
              <a:gd name="connsiteY6" fmla="*/ 1252244 h 1439969"/>
              <a:gd name="connsiteX7" fmla="*/ 266449 w 5535243"/>
              <a:gd name="connsiteY7" fmla="*/ 1240133 h 1439969"/>
              <a:gd name="connsiteX8" fmla="*/ 278560 w 5535243"/>
              <a:gd name="connsiteY8" fmla="*/ 1228021 h 1439969"/>
              <a:gd name="connsiteX9" fmla="*/ 314894 w 5535243"/>
              <a:gd name="connsiteY9" fmla="*/ 1203799 h 1439969"/>
              <a:gd name="connsiteX10" fmla="*/ 333061 w 5535243"/>
              <a:gd name="connsiteY10" fmla="*/ 1191688 h 1439969"/>
              <a:gd name="connsiteX11" fmla="*/ 351227 w 5535243"/>
              <a:gd name="connsiteY11" fmla="*/ 1185632 h 1439969"/>
              <a:gd name="connsiteX12" fmla="*/ 381506 w 5535243"/>
              <a:gd name="connsiteY12" fmla="*/ 1161410 h 1439969"/>
              <a:gd name="connsiteX13" fmla="*/ 405728 w 5535243"/>
              <a:gd name="connsiteY13" fmla="*/ 1155354 h 1439969"/>
              <a:gd name="connsiteX14" fmla="*/ 423895 w 5535243"/>
              <a:gd name="connsiteY14" fmla="*/ 1149298 h 1439969"/>
              <a:gd name="connsiteX15" fmla="*/ 448117 w 5535243"/>
              <a:gd name="connsiteY15" fmla="*/ 1143243 h 1439969"/>
              <a:gd name="connsiteX16" fmla="*/ 484451 w 5535243"/>
              <a:gd name="connsiteY16" fmla="*/ 1131131 h 1439969"/>
              <a:gd name="connsiteX17" fmla="*/ 502618 w 5535243"/>
              <a:gd name="connsiteY17" fmla="*/ 1125076 h 1439969"/>
              <a:gd name="connsiteX18" fmla="*/ 551063 w 5535243"/>
              <a:gd name="connsiteY18" fmla="*/ 1100853 h 1439969"/>
              <a:gd name="connsiteX19" fmla="*/ 593453 w 5535243"/>
              <a:gd name="connsiteY19" fmla="*/ 1076631 h 1439969"/>
              <a:gd name="connsiteX20" fmla="*/ 617675 w 5535243"/>
              <a:gd name="connsiteY20" fmla="*/ 1070575 h 1439969"/>
              <a:gd name="connsiteX21" fmla="*/ 660064 w 5535243"/>
              <a:gd name="connsiteY21" fmla="*/ 1034241 h 1439969"/>
              <a:gd name="connsiteX22" fmla="*/ 926512 w 5535243"/>
              <a:gd name="connsiteY22" fmla="*/ 876795 h 1439969"/>
              <a:gd name="connsiteX23" fmla="*/ 1453351 w 5535243"/>
              <a:gd name="connsiteY23" fmla="*/ 719348 h 1439969"/>
              <a:gd name="connsiteX24" fmla="*/ 1931746 w 5535243"/>
              <a:gd name="connsiteY24" fmla="*/ 549791 h 1439969"/>
              <a:gd name="connsiteX25" fmla="*/ 2585755 w 5535243"/>
              <a:gd name="connsiteY25" fmla="*/ 422623 h 1439969"/>
              <a:gd name="connsiteX26" fmla="*/ 3203429 w 5535243"/>
              <a:gd name="connsiteY26" fmla="*/ 265176 h 1439969"/>
              <a:gd name="connsiteX27" fmla="*/ 3808991 w 5535243"/>
              <a:gd name="connsiteY27" fmla="*/ 119842 h 1439969"/>
              <a:gd name="connsiteX28" fmla="*/ 4232886 w 5535243"/>
              <a:gd name="connsiteY28" fmla="*/ 41118 h 1439969"/>
              <a:gd name="connsiteX29" fmla="*/ 4614138 w 5535243"/>
              <a:gd name="connsiteY29" fmla="*/ 10407 h 1439969"/>
              <a:gd name="connsiteX30" fmla="*/ 5169309 w 5535243"/>
              <a:gd name="connsiteY30" fmla="*/ 206350 h 1439969"/>
              <a:gd name="connsiteX31" fmla="*/ 5535243 w 5535243"/>
              <a:gd name="connsiteY31" fmla="*/ 404564 h 1439969"/>
              <a:gd name="connsiteX0" fmla="*/ 0 w 5535243"/>
              <a:gd name="connsiteY0" fmla="*/ 1439969 h 1439969"/>
              <a:gd name="connsiteX1" fmla="*/ 115058 w 5535243"/>
              <a:gd name="connsiteY1" fmla="*/ 1379412 h 1439969"/>
              <a:gd name="connsiteX2" fmla="*/ 151392 w 5535243"/>
              <a:gd name="connsiteY2" fmla="*/ 1349134 h 1439969"/>
              <a:gd name="connsiteX3" fmla="*/ 181670 w 5535243"/>
              <a:gd name="connsiteY3" fmla="*/ 1318856 h 1439969"/>
              <a:gd name="connsiteX4" fmla="*/ 211948 w 5535243"/>
              <a:gd name="connsiteY4" fmla="*/ 1282522 h 1439969"/>
              <a:gd name="connsiteX5" fmla="*/ 230115 w 5535243"/>
              <a:gd name="connsiteY5" fmla="*/ 1270411 h 1439969"/>
              <a:gd name="connsiteX6" fmla="*/ 248282 w 5535243"/>
              <a:gd name="connsiteY6" fmla="*/ 1252244 h 1439969"/>
              <a:gd name="connsiteX7" fmla="*/ 266449 w 5535243"/>
              <a:gd name="connsiteY7" fmla="*/ 1240133 h 1439969"/>
              <a:gd name="connsiteX8" fmla="*/ 278560 w 5535243"/>
              <a:gd name="connsiteY8" fmla="*/ 1228021 h 1439969"/>
              <a:gd name="connsiteX9" fmla="*/ 314894 w 5535243"/>
              <a:gd name="connsiteY9" fmla="*/ 1203799 h 1439969"/>
              <a:gd name="connsiteX10" fmla="*/ 333061 w 5535243"/>
              <a:gd name="connsiteY10" fmla="*/ 1191688 h 1439969"/>
              <a:gd name="connsiteX11" fmla="*/ 351227 w 5535243"/>
              <a:gd name="connsiteY11" fmla="*/ 1185632 h 1439969"/>
              <a:gd name="connsiteX12" fmla="*/ 381506 w 5535243"/>
              <a:gd name="connsiteY12" fmla="*/ 1161410 h 1439969"/>
              <a:gd name="connsiteX13" fmla="*/ 405728 w 5535243"/>
              <a:gd name="connsiteY13" fmla="*/ 1155354 h 1439969"/>
              <a:gd name="connsiteX14" fmla="*/ 423895 w 5535243"/>
              <a:gd name="connsiteY14" fmla="*/ 1149298 h 1439969"/>
              <a:gd name="connsiteX15" fmla="*/ 448117 w 5535243"/>
              <a:gd name="connsiteY15" fmla="*/ 1143243 h 1439969"/>
              <a:gd name="connsiteX16" fmla="*/ 484451 w 5535243"/>
              <a:gd name="connsiteY16" fmla="*/ 1131131 h 1439969"/>
              <a:gd name="connsiteX17" fmla="*/ 502618 w 5535243"/>
              <a:gd name="connsiteY17" fmla="*/ 1125076 h 1439969"/>
              <a:gd name="connsiteX18" fmla="*/ 551063 w 5535243"/>
              <a:gd name="connsiteY18" fmla="*/ 1100853 h 1439969"/>
              <a:gd name="connsiteX19" fmla="*/ 593453 w 5535243"/>
              <a:gd name="connsiteY19" fmla="*/ 1076631 h 1439969"/>
              <a:gd name="connsiteX20" fmla="*/ 617675 w 5535243"/>
              <a:gd name="connsiteY20" fmla="*/ 1070575 h 1439969"/>
              <a:gd name="connsiteX21" fmla="*/ 660064 w 5535243"/>
              <a:gd name="connsiteY21" fmla="*/ 1034241 h 1439969"/>
              <a:gd name="connsiteX22" fmla="*/ 926512 w 5535243"/>
              <a:gd name="connsiteY22" fmla="*/ 876795 h 1439969"/>
              <a:gd name="connsiteX23" fmla="*/ 1453351 w 5535243"/>
              <a:gd name="connsiteY23" fmla="*/ 719348 h 1439969"/>
              <a:gd name="connsiteX24" fmla="*/ 1931746 w 5535243"/>
              <a:gd name="connsiteY24" fmla="*/ 549791 h 1439969"/>
              <a:gd name="connsiteX25" fmla="*/ 2585755 w 5535243"/>
              <a:gd name="connsiteY25" fmla="*/ 422623 h 1439969"/>
              <a:gd name="connsiteX26" fmla="*/ 3211380 w 5535243"/>
              <a:gd name="connsiteY26" fmla="*/ 153857 h 1439969"/>
              <a:gd name="connsiteX27" fmla="*/ 3808991 w 5535243"/>
              <a:gd name="connsiteY27" fmla="*/ 119842 h 1439969"/>
              <a:gd name="connsiteX28" fmla="*/ 4232886 w 5535243"/>
              <a:gd name="connsiteY28" fmla="*/ 41118 h 1439969"/>
              <a:gd name="connsiteX29" fmla="*/ 4614138 w 5535243"/>
              <a:gd name="connsiteY29" fmla="*/ 10407 h 1439969"/>
              <a:gd name="connsiteX30" fmla="*/ 5169309 w 5535243"/>
              <a:gd name="connsiteY30" fmla="*/ 206350 h 1439969"/>
              <a:gd name="connsiteX31" fmla="*/ 5535243 w 5535243"/>
              <a:gd name="connsiteY31" fmla="*/ 404564 h 1439969"/>
              <a:gd name="connsiteX0" fmla="*/ 0 w 5535243"/>
              <a:gd name="connsiteY0" fmla="*/ 1439969 h 1439969"/>
              <a:gd name="connsiteX1" fmla="*/ 115058 w 5535243"/>
              <a:gd name="connsiteY1" fmla="*/ 1379412 h 1439969"/>
              <a:gd name="connsiteX2" fmla="*/ 151392 w 5535243"/>
              <a:gd name="connsiteY2" fmla="*/ 1349134 h 1439969"/>
              <a:gd name="connsiteX3" fmla="*/ 181670 w 5535243"/>
              <a:gd name="connsiteY3" fmla="*/ 1318856 h 1439969"/>
              <a:gd name="connsiteX4" fmla="*/ 211948 w 5535243"/>
              <a:gd name="connsiteY4" fmla="*/ 1282522 h 1439969"/>
              <a:gd name="connsiteX5" fmla="*/ 230115 w 5535243"/>
              <a:gd name="connsiteY5" fmla="*/ 1270411 h 1439969"/>
              <a:gd name="connsiteX6" fmla="*/ 248282 w 5535243"/>
              <a:gd name="connsiteY6" fmla="*/ 1252244 h 1439969"/>
              <a:gd name="connsiteX7" fmla="*/ 266449 w 5535243"/>
              <a:gd name="connsiteY7" fmla="*/ 1240133 h 1439969"/>
              <a:gd name="connsiteX8" fmla="*/ 278560 w 5535243"/>
              <a:gd name="connsiteY8" fmla="*/ 1228021 h 1439969"/>
              <a:gd name="connsiteX9" fmla="*/ 314894 w 5535243"/>
              <a:gd name="connsiteY9" fmla="*/ 1203799 h 1439969"/>
              <a:gd name="connsiteX10" fmla="*/ 333061 w 5535243"/>
              <a:gd name="connsiteY10" fmla="*/ 1191688 h 1439969"/>
              <a:gd name="connsiteX11" fmla="*/ 351227 w 5535243"/>
              <a:gd name="connsiteY11" fmla="*/ 1185632 h 1439969"/>
              <a:gd name="connsiteX12" fmla="*/ 381506 w 5535243"/>
              <a:gd name="connsiteY12" fmla="*/ 1161410 h 1439969"/>
              <a:gd name="connsiteX13" fmla="*/ 405728 w 5535243"/>
              <a:gd name="connsiteY13" fmla="*/ 1155354 h 1439969"/>
              <a:gd name="connsiteX14" fmla="*/ 423895 w 5535243"/>
              <a:gd name="connsiteY14" fmla="*/ 1149298 h 1439969"/>
              <a:gd name="connsiteX15" fmla="*/ 448117 w 5535243"/>
              <a:gd name="connsiteY15" fmla="*/ 1143243 h 1439969"/>
              <a:gd name="connsiteX16" fmla="*/ 484451 w 5535243"/>
              <a:gd name="connsiteY16" fmla="*/ 1131131 h 1439969"/>
              <a:gd name="connsiteX17" fmla="*/ 502618 w 5535243"/>
              <a:gd name="connsiteY17" fmla="*/ 1125076 h 1439969"/>
              <a:gd name="connsiteX18" fmla="*/ 551063 w 5535243"/>
              <a:gd name="connsiteY18" fmla="*/ 1100853 h 1439969"/>
              <a:gd name="connsiteX19" fmla="*/ 593453 w 5535243"/>
              <a:gd name="connsiteY19" fmla="*/ 1076631 h 1439969"/>
              <a:gd name="connsiteX20" fmla="*/ 617675 w 5535243"/>
              <a:gd name="connsiteY20" fmla="*/ 1070575 h 1439969"/>
              <a:gd name="connsiteX21" fmla="*/ 660064 w 5535243"/>
              <a:gd name="connsiteY21" fmla="*/ 1034241 h 1439969"/>
              <a:gd name="connsiteX22" fmla="*/ 926512 w 5535243"/>
              <a:gd name="connsiteY22" fmla="*/ 876795 h 1439969"/>
              <a:gd name="connsiteX23" fmla="*/ 1453351 w 5535243"/>
              <a:gd name="connsiteY23" fmla="*/ 719348 h 1439969"/>
              <a:gd name="connsiteX24" fmla="*/ 1931746 w 5535243"/>
              <a:gd name="connsiteY24" fmla="*/ 549791 h 1439969"/>
              <a:gd name="connsiteX25" fmla="*/ 2585755 w 5535243"/>
              <a:gd name="connsiteY25" fmla="*/ 422623 h 1439969"/>
              <a:gd name="connsiteX26" fmla="*/ 3211380 w 5535243"/>
              <a:gd name="connsiteY26" fmla="*/ 153857 h 1439969"/>
              <a:gd name="connsiteX27" fmla="*/ 3960065 w 5535243"/>
              <a:gd name="connsiteY27" fmla="*/ 24426 h 1439969"/>
              <a:gd name="connsiteX28" fmla="*/ 4232886 w 5535243"/>
              <a:gd name="connsiteY28" fmla="*/ 41118 h 1439969"/>
              <a:gd name="connsiteX29" fmla="*/ 4614138 w 5535243"/>
              <a:gd name="connsiteY29" fmla="*/ 10407 h 1439969"/>
              <a:gd name="connsiteX30" fmla="*/ 5169309 w 5535243"/>
              <a:gd name="connsiteY30" fmla="*/ 206350 h 1439969"/>
              <a:gd name="connsiteX31" fmla="*/ 5535243 w 5535243"/>
              <a:gd name="connsiteY31" fmla="*/ 404564 h 1439969"/>
              <a:gd name="connsiteX0" fmla="*/ 0 w 5535243"/>
              <a:gd name="connsiteY0" fmla="*/ 1483896 h 1483896"/>
              <a:gd name="connsiteX1" fmla="*/ 115058 w 5535243"/>
              <a:gd name="connsiteY1" fmla="*/ 1423339 h 1483896"/>
              <a:gd name="connsiteX2" fmla="*/ 151392 w 5535243"/>
              <a:gd name="connsiteY2" fmla="*/ 1393061 h 1483896"/>
              <a:gd name="connsiteX3" fmla="*/ 181670 w 5535243"/>
              <a:gd name="connsiteY3" fmla="*/ 1362783 h 1483896"/>
              <a:gd name="connsiteX4" fmla="*/ 211948 w 5535243"/>
              <a:gd name="connsiteY4" fmla="*/ 1326449 h 1483896"/>
              <a:gd name="connsiteX5" fmla="*/ 230115 w 5535243"/>
              <a:gd name="connsiteY5" fmla="*/ 1314338 h 1483896"/>
              <a:gd name="connsiteX6" fmla="*/ 248282 w 5535243"/>
              <a:gd name="connsiteY6" fmla="*/ 1296171 h 1483896"/>
              <a:gd name="connsiteX7" fmla="*/ 266449 w 5535243"/>
              <a:gd name="connsiteY7" fmla="*/ 1284060 h 1483896"/>
              <a:gd name="connsiteX8" fmla="*/ 278560 w 5535243"/>
              <a:gd name="connsiteY8" fmla="*/ 1271948 h 1483896"/>
              <a:gd name="connsiteX9" fmla="*/ 314894 w 5535243"/>
              <a:gd name="connsiteY9" fmla="*/ 1247726 h 1483896"/>
              <a:gd name="connsiteX10" fmla="*/ 333061 w 5535243"/>
              <a:gd name="connsiteY10" fmla="*/ 1235615 h 1483896"/>
              <a:gd name="connsiteX11" fmla="*/ 351227 w 5535243"/>
              <a:gd name="connsiteY11" fmla="*/ 1229559 h 1483896"/>
              <a:gd name="connsiteX12" fmla="*/ 381506 w 5535243"/>
              <a:gd name="connsiteY12" fmla="*/ 1205337 h 1483896"/>
              <a:gd name="connsiteX13" fmla="*/ 405728 w 5535243"/>
              <a:gd name="connsiteY13" fmla="*/ 1199281 h 1483896"/>
              <a:gd name="connsiteX14" fmla="*/ 423895 w 5535243"/>
              <a:gd name="connsiteY14" fmla="*/ 1193225 h 1483896"/>
              <a:gd name="connsiteX15" fmla="*/ 448117 w 5535243"/>
              <a:gd name="connsiteY15" fmla="*/ 1187170 h 1483896"/>
              <a:gd name="connsiteX16" fmla="*/ 484451 w 5535243"/>
              <a:gd name="connsiteY16" fmla="*/ 1175058 h 1483896"/>
              <a:gd name="connsiteX17" fmla="*/ 502618 w 5535243"/>
              <a:gd name="connsiteY17" fmla="*/ 1169003 h 1483896"/>
              <a:gd name="connsiteX18" fmla="*/ 551063 w 5535243"/>
              <a:gd name="connsiteY18" fmla="*/ 1144780 h 1483896"/>
              <a:gd name="connsiteX19" fmla="*/ 593453 w 5535243"/>
              <a:gd name="connsiteY19" fmla="*/ 1120558 h 1483896"/>
              <a:gd name="connsiteX20" fmla="*/ 617675 w 5535243"/>
              <a:gd name="connsiteY20" fmla="*/ 1114502 h 1483896"/>
              <a:gd name="connsiteX21" fmla="*/ 660064 w 5535243"/>
              <a:gd name="connsiteY21" fmla="*/ 1078168 h 1483896"/>
              <a:gd name="connsiteX22" fmla="*/ 926512 w 5535243"/>
              <a:gd name="connsiteY22" fmla="*/ 920722 h 1483896"/>
              <a:gd name="connsiteX23" fmla="*/ 1453351 w 5535243"/>
              <a:gd name="connsiteY23" fmla="*/ 763275 h 1483896"/>
              <a:gd name="connsiteX24" fmla="*/ 1931746 w 5535243"/>
              <a:gd name="connsiteY24" fmla="*/ 593718 h 1483896"/>
              <a:gd name="connsiteX25" fmla="*/ 2585755 w 5535243"/>
              <a:gd name="connsiteY25" fmla="*/ 466550 h 1483896"/>
              <a:gd name="connsiteX26" fmla="*/ 3211380 w 5535243"/>
              <a:gd name="connsiteY26" fmla="*/ 197784 h 1483896"/>
              <a:gd name="connsiteX27" fmla="*/ 3960065 w 5535243"/>
              <a:gd name="connsiteY27" fmla="*/ 68353 h 1483896"/>
              <a:gd name="connsiteX28" fmla="*/ 4280594 w 5535243"/>
              <a:gd name="connsiteY28" fmla="*/ 5532 h 1483896"/>
              <a:gd name="connsiteX29" fmla="*/ 4614138 w 5535243"/>
              <a:gd name="connsiteY29" fmla="*/ 54334 h 1483896"/>
              <a:gd name="connsiteX30" fmla="*/ 5169309 w 5535243"/>
              <a:gd name="connsiteY30" fmla="*/ 250277 h 1483896"/>
              <a:gd name="connsiteX31" fmla="*/ 5535243 w 5535243"/>
              <a:gd name="connsiteY31" fmla="*/ 448491 h 1483896"/>
              <a:gd name="connsiteX0" fmla="*/ 0 w 5535243"/>
              <a:gd name="connsiteY0" fmla="*/ 1481465 h 1481465"/>
              <a:gd name="connsiteX1" fmla="*/ 115058 w 5535243"/>
              <a:gd name="connsiteY1" fmla="*/ 1420908 h 1481465"/>
              <a:gd name="connsiteX2" fmla="*/ 151392 w 5535243"/>
              <a:gd name="connsiteY2" fmla="*/ 1390630 h 1481465"/>
              <a:gd name="connsiteX3" fmla="*/ 181670 w 5535243"/>
              <a:gd name="connsiteY3" fmla="*/ 1360352 h 1481465"/>
              <a:gd name="connsiteX4" fmla="*/ 211948 w 5535243"/>
              <a:gd name="connsiteY4" fmla="*/ 1324018 h 1481465"/>
              <a:gd name="connsiteX5" fmla="*/ 230115 w 5535243"/>
              <a:gd name="connsiteY5" fmla="*/ 1311907 h 1481465"/>
              <a:gd name="connsiteX6" fmla="*/ 248282 w 5535243"/>
              <a:gd name="connsiteY6" fmla="*/ 1293740 h 1481465"/>
              <a:gd name="connsiteX7" fmla="*/ 266449 w 5535243"/>
              <a:gd name="connsiteY7" fmla="*/ 1281629 h 1481465"/>
              <a:gd name="connsiteX8" fmla="*/ 278560 w 5535243"/>
              <a:gd name="connsiteY8" fmla="*/ 1269517 h 1481465"/>
              <a:gd name="connsiteX9" fmla="*/ 314894 w 5535243"/>
              <a:gd name="connsiteY9" fmla="*/ 1245295 h 1481465"/>
              <a:gd name="connsiteX10" fmla="*/ 333061 w 5535243"/>
              <a:gd name="connsiteY10" fmla="*/ 1233184 h 1481465"/>
              <a:gd name="connsiteX11" fmla="*/ 351227 w 5535243"/>
              <a:gd name="connsiteY11" fmla="*/ 1227128 h 1481465"/>
              <a:gd name="connsiteX12" fmla="*/ 381506 w 5535243"/>
              <a:gd name="connsiteY12" fmla="*/ 1202906 h 1481465"/>
              <a:gd name="connsiteX13" fmla="*/ 405728 w 5535243"/>
              <a:gd name="connsiteY13" fmla="*/ 1196850 h 1481465"/>
              <a:gd name="connsiteX14" fmla="*/ 423895 w 5535243"/>
              <a:gd name="connsiteY14" fmla="*/ 1190794 h 1481465"/>
              <a:gd name="connsiteX15" fmla="*/ 448117 w 5535243"/>
              <a:gd name="connsiteY15" fmla="*/ 1184739 h 1481465"/>
              <a:gd name="connsiteX16" fmla="*/ 484451 w 5535243"/>
              <a:gd name="connsiteY16" fmla="*/ 1172627 h 1481465"/>
              <a:gd name="connsiteX17" fmla="*/ 502618 w 5535243"/>
              <a:gd name="connsiteY17" fmla="*/ 1166572 h 1481465"/>
              <a:gd name="connsiteX18" fmla="*/ 551063 w 5535243"/>
              <a:gd name="connsiteY18" fmla="*/ 1142349 h 1481465"/>
              <a:gd name="connsiteX19" fmla="*/ 593453 w 5535243"/>
              <a:gd name="connsiteY19" fmla="*/ 1118127 h 1481465"/>
              <a:gd name="connsiteX20" fmla="*/ 617675 w 5535243"/>
              <a:gd name="connsiteY20" fmla="*/ 1112071 h 1481465"/>
              <a:gd name="connsiteX21" fmla="*/ 660064 w 5535243"/>
              <a:gd name="connsiteY21" fmla="*/ 1075737 h 1481465"/>
              <a:gd name="connsiteX22" fmla="*/ 926512 w 5535243"/>
              <a:gd name="connsiteY22" fmla="*/ 918291 h 1481465"/>
              <a:gd name="connsiteX23" fmla="*/ 1453351 w 5535243"/>
              <a:gd name="connsiteY23" fmla="*/ 760844 h 1481465"/>
              <a:gd name="connsiteX24" fmla="*/ 1931746 w 5535243"/>
              <a:gd name="connsiteY24" fmla="*/ 591287 h 1481465"/>
              <a:gd name="connsiteX25" fmla="*/ 2585755 w 5535243"/>
              <a:gd name="connsiteY25" fmla="*/ 464119 h 1481465"/>
              <a:gd name="connsiteX26" fmla="*/ 3211380 w 5535243"/>
              <a:gd name="connsiteY26" fmla="*/ 195353 h 1481465"/>
              <a:gd name="connsiteX27" fmla="*/ 3960065 w 5535243"/>
              <a:gd name="connsiteY27" fmla="*/ 65922 h 1481465"/>
              <a:gd name="connsiteX28" fmla="*/ 4280594 w 5535243"/>
              <a:gd name="connsiteY28" fmla="*/ 3101 h 1481465"/>
              <a:gd name="connsiteX29" fmla="*/ 4614138 w 5535243"/>
              <a:gd name="connsiteY29" fmla="*/ 51903 h 1481465"/>
              <a:gd name="connsiteX30" fmla="*/ 4745666 w 5535243"/>
              <a:gd name="connsiteY30" fmla="*/ 35433 h 1481465"/>
              <a:gd name="connsiteX31" fmla="*/ 5169309 w 5535243"/>
              <a:gd name="connsiteY31" fmla="*/ 247846 h 1481465"/>
              <a:gd name="connsiteX32" fmla="*/ 5535243 w 5535243"/>
              <a:gd name="connsiteY32" fmla="*/ 446060 h 1481465"/>
              <a:gd name="connsiteX0" fmla="*/ 0 w 5535243"/>
              <a:gd name="connsiteY0" fmla="*/ 1487055 h 1487055"/>
              <a:gd name="connsiteX1" fmla="*/ 115058 w 5535243"/>
              <a:gd name="connsiteY1" fmla="*/ 1426498 h 1487055"/>
              <a:gd name="connsiteX2" fmla="*/ 151392 w 5535243"/>
              <a:gd name="connsiteY2" fmla="*/ 1396220 h 1487055"/>
              <a:gd name="connsiteX3" fmla="*/ 181670 w 5535243"/>
              <a:gd name="connsiteY3" fmla="*/ 1365942 h 1487055"/>
              <a:gd name="connsiteX4" fmla="*/ 211948 w 5535243"/>
              <a:gd name="connsiteY4" fmla="*/ 1329608 h 1487055"/>
              <a:gd name="connsiteX5" fmla="*/ 230115 w 5535243"/>
              <a:gd name="connsiteY5" fmla="*/ 1317497 h 1487055"/>
              <a:gd name="connsiteX6" fmla="*/ 248282 w 5535243"/>
              <a:gd name="connsiteY6" fmla="*/ 1299330 h 1487055"/>
              <a:gd name="connsiteX7" fmla="*/ 266449 w 5535243"/>
              <a:gd name="connsiteY7" fmla="*/ 1287219 h 1487055"/>
              <a:gd name="connsiteX8" fmla="*/ 278560 w 5535243"/>
              <a:gd name="connsiteY8" fmla="*/ 1275107 h 1487055"/>
              <a:gd name="connsiteX9" fmla="*/ 314894 w 5535243"/>
              <a:gd name="connsiteY9" fmla="*/ 1250885 h 1487055"/>
              <a:gd name="connsiteX10" fmla="*/ 333061 w 5535243"/>
              <a:gd name="connsiteY10" fmla="*/ 1238774 h 1487055"/>
              <a:gd name="connsiteX11" fmla="*/ 351227 w 5535243"/>
              <a:gd name="connsiteY11" fmla="*/ 1232718 h 1487055"/>
              <a:gd name="connsiteX12" fmla="*/ 381506 w 5535243"/>
              <a:gd name="connsiteY12" fmla="*/ 1208496 h 1487055"/>
              <a:gd name="connsiteX13" fmla="*/ 405728 w 5535243"/>
              <a:gd name="connsiteY13" fmla="*/ 1202440 h 1487055"/>
              <a:gd name="connsiteX14" fmla="*/ 423895 w 5535243"/>
              <a:gd name="connsiteY14" fmla="*/ 1196384 h 1487055"/>
              <a:gd name="connsiteX15" fmla="*/ 448117 w 5535243"/>
              <a:gd name="connsiteY15" fmla="*/ 1190329 h 1487055"/>
              <a:gd name="connsiteX16" fmla="*/ 484451 w 5535243"/>
              <a:gd name="connsiteY16" fmla="*/ 1178217 h 1487055"/>
              <a:gd name="connsiteX17" fmla="*/ 502618 w 5535243"/>
              <a:gd name="connsiteY17" fmla="*/ 1172162 h 1487055"/>
              <a:gd name="connsiteX18" fmla="*/ 551063 w 5535243"/>
              <a:gd name="connsiteY18" fmla="*/ 1147939 h 1487055"/>
              <a:gd name="connsiteX19" fmla="*/ 593453 w 5535243"/>
              <a:gd name="connsiteY19" fmla="*/ 1123717 h 1487055"/>
              <a:gd name="connsiteX20" fmla="*/ 617675 w 5535243"/>
              <a:gd name="connsiteY20" fmla="*/ 1117661 h 1487055"/>
              <a:gd name="connsiteX21" fmla="*/ 660064 w 5535243"/>
              <a:gd name="connsiteY21" fmla="*/ 1081327 h 1487055"/>
              <a:gd name="connsiteX22" fmla="*/ 926512 w 5535243"/>
              <a:gd name="connsiteY22" fmla="*/ 923881 h 1487055"/>
              <a:gd name="connsiteX23" fmla="*/ 1453351 w 5535243"/>
              <a:gd name="connsiteY23" fmla="*/ 766434 h 1487055"/>
              <a:gd name="connsiteX24" fmla="*/ 1931746 w 5535243"/>
              <a:gd name="connsiteY24" fmla="*/ 596877 h 1487055"/>
              <a:gd name="connsiteX25" fmla="*/ 2585755 w 5535243"/>
              <a:gd name="connsiteY25" fmla="*/ 469709 h 1487055"/>
              <a:gd name="connsiteX26" fmla="*/ 3211380 w 5535243"/>
              <a:gd name="connsiteY26" fmla="*/ 200943 h 1487055"/>
              <a:gd name="connsiteX27" fmla="*/ 3960065 w 5535243"/>
              <a:gd name="connsiteY27" fmla="*/ 71512 h 1487055"/>
              <a:gd name="connsiteX28" fmla="*/ 4280594 w 5535243"/>
              <a:gd name="connsiteY28" fmla="*/ 8691 h 1487055"/>
              <a:gd name="connsiteX29" fmla="*/ 4598235 w 5535243"/>
              <a:gd name="connsiteY29" fmla="*/ 9785 h 1487055"/>
              <a:gd name="connsiteX30" fmla="*/ 4745666 w 5535243"/>
              <a:gd name="connsiteY30" fmla="*/ 41023 h 1487055"/>
              <a:gd name="connsiteX31" fmla="*/ 5169309 w 5535243"/>
              <a:gd name="connsiteY31" fmla="*/ 253436 h 1487055"/>
              <a:gd name="connsiteX32" fmla="*/ 5535243 w 5535243"/>
              <a:gd name="connsiteY32" fmla="*/ 451650 h 1487055"/>
              <a:gd name="connsiteX0" fmla="*/ 0 w 5535243"/>
              <a:gd name="connsiteY0" fmla="*/ 1487055 h 1487055"/>
              <a:gd name="connsiteX1" fmla="*/ 115058 w 5535243"/>
              <a:gd name="connsiteY1" fmla="*/ 1426498 h 1487055"/>
              <a:gd name="connsiteX2" fmla="*/ 151392 w 5535243"/>
              <a:gd name="connsiteY2" fmla="*/ 1396220 h 1487055"/>
              <a:gd name="connsiteX3" fmla="*/ 181670 w 5535243"/>
              <a:gd name="connsiteY3" fmla="*/ 1365942 h 1487055"/>
              <a:gd name="connsiteX4" fmla="*/ 211948 w 5535243"/>
              <a:gd name="connsiteY4" fmla="*/ 1329608 h 1487055"/>
              <a:gd name="connsiteX5" fmla="*/ 230115 w 5535243"/>
              <a:gd name="connsiteY5" fmla="*/ 1317497 h 1487055"/>
              <a:gd name="connsiteX6" fmla="*/ 248282 w 5535243"/>
              <a:gd name="connsiteY6" fmla="*/ 1299330 h 1487055"/>
              <a:gd name="connsiteX7" fmla="*/ 266449 w 5535243"/>
              <a:gd name="connsiteY7" fmla="*/ 1287219 h 1487055"/>
              <a:gd name="connsiteX8" fmla="*/ 278560 w 5535243"/>
              <a:gd name="connsiteY8" fmla="*/ 1275107 h 1487055"/>
              <a:gd name="connsiteX9" fmla="*/ 314894 w 5535243"/>
              <a:gd name="connsiteY9" fmla="*/ 1250885 h 1487055"/>
              <a:gd name="connsiteX10" fmla="*/ 333061 w 5535243"/>
              <a:gd name="connsiteY10" fmla="*/ 1238774 h 1487055"/>
              <a:gd name="connsiteX11" fmla="*/ 351227 w 5535243"/>
              <a:gd name="connsiteY11" fmla="*/ 1232718 h 1487055"/>
              <a:gd name="connsiteX12" fmla="*/ 381506 w 5535243"/>
              <a:gd name="connsiteY12" fmla="*/ 1208496 h 1487055"/>
              <a:gd name="connsiteX13" fmla="*/ 405728 w 5535243"/>
              <a:gd name="connsiteY13" fmla="*/ 1202440 h 1487055"/>
              <a:gd name="connsiteX14" fmla="*/ 423895 w 5535243"/>
              <a:gd name="connsiteY14" fmla="*/ 1196384 h 1487055"/>
              <a:gd name="connsiteX15" fmla="*/ 448117 w 5535243"/>
              <a:gd name="connsiteY15" fmla="*/ 1190329 h 1487055"/>
              <a:gd name="connsiteX16" fmla="*/ 484451 w 5535243"/>
              <a:gd name="connsiteY16" fmla="*/ 1178217 h 1487055"/>
              <a:gd name="connsiteX17" fmla="*/ 502618 w 5535243"/>
              <a:gd name="connsiteY17" fmla="*/ 1172162 h 1487055"/>
              <a:gd name="connsiteX18" fmla="*/ 551063 w 5535243"/>
              <a:gd name="connsiteY18" fmla="*/ 1147939 h 1487055"/>
              <a:gd name="connsiteX19" fmla="*/ 593453 w 5535243"/>
              <a:gd name="connsiteY19" fmla="*/ 1123717 h 1487055"/>
              <a:gd name="connsiteX20" fmla="*/ 617675 w 5535243"/>
              <a:gd name="connsiteY20" fmla="*/ 1117661 h 1487055"/>
              <a:gd name="connsiteX21" fmla="*/ 660064 w 5535243"/>
              <a:gd name="connsiteY21" fmla="*/ 1081327 h 1487055"/>
              <a:gd name="connsiteX22" fmla="*/ 926512 w 5535243"/>
              <a:gd name="connsiteY22" fmla="*/ 923881 h 1487055"/>
              <a:gd name="connsiteX23" fmla="*/ 1453351 w 5535243"/>
              <a:gd name="connsiteY23" fmla="*/ 766434 h 1487055"/>
              <a:gd name="connsiteX24" fmla="*/ 1931746 w 5535243"/>
              <a:gd name="connsiteY24" fmla="*/ 596877 h 1487055"/>
              <a:gd name="connsiteX25" fmla="*/ 2585755 w 5535243"/>
              <a:gd name="connsiteY25" fmla="*/ 469709 h 1487055"/>
              <a:gd name="connsiteX26" fmla="*/ 3211380 w 5535243"/>
              <a:gd name="connsiteY26" fmla="*/ 200943 h 1487055"/>
              <a:gd name="connsiteX27" fmla="*/ 3960065 w 5535243"/>
              <a:gd name="connsiteY27" fmla="*/ 71512 h 1487055"/>
              <a:gd name="connsiteX28" fmla="*/ 4280594 w 5535243"/>
              <a:gd name="connsiteY28" fmla="*/ 8691 h 1487055"/>
              <a:gd name="connsiteX29" fmla="*/ 4598235 w 5535243"/>
              <a:gd name="connsiteY29" fmla="*/ 9785 h 1487055"/>
              <a:gd name="connsiteX30" fmla="*/ 4745666 w 5535243"/>
              <a:gd name="connsiteY30" fmla="*/ 41023 h 1487055"/>
              <a:gd name="connsiteX31" fmla="*/ 5217016 w 5535243"/>
              <a:gd name="connsiteY31" fmla="*/ 181874 h 1487055"/>
              <a:gd name="connsiteX32" fmla="*/ 5535243 w 5535243"/>
              <a:gd name="connsiteY32" fmla="*/ 451650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181670 w 5654513"/>
              <a:gd name="connsiteY3" fmla="*/ 1365942 h 1487055"/>
              <a:gd name="connsiteX4" fmla="*/ 211948 w 5654513"/>
              <a:gd name="connsiteY4" fmla="*/ 1329608 h 1487055"/>
              <a:gd name="connsiteX5" fmla="*/ 230115 w 5654513"/>
              <a:gd name="connsiteY5" fmla="*/ 1317497 h 1487055"/>
              <a:gd name="connsiteX6" fmla="*/ 248282 w 5654513"/>
              <a:gd name="connsiteY6" fmla="*/ 1299330 h 1487055"/>
              <a:gd name="connsiteX7" fmla="*/ 266449 w 5654513"/>
              <a:gd name="connsiteY7" fmla="*/ 1287219 h 1487055"/>
              <a:gd name="connsiteX8" fmla="*/ 278560 w 5654513"/>
              <a:gd name="connsiteY8" fmla="*/ 1275107 h 1487055"/>
              <a:gd name="connsiteX9" fmla="*/ 314894 w 5654513"/>
              <a:gd name="connsiteY9" fmla="*/ 1250885 h 1487055"/>
              <a:gd name="connsiteX10" fmla="*/ 333061 w 5654513"/>
              <a:gd name="connsiteY10" fmla="*/ 1238774 h 1487055"/>
              <a:gd name="connsiteX11" fmla="*/ 351227 w 5654513"/>
              <a:gd name="connsiteY11" fmla="*/ 1232718 h 1487055"/>
              <a:gd name="connsiteX12" fmla="*/ 381506 w 5654513"/>
              <a:gd name="connsiteY12" fmla="*/ 1208496 h 1487055"/>
              <a:gd name="connsiteX13" fmla="*/ 405728 w 5654513"/>
              <a:gd name="connsiteY13" fmla="*/ 1202440 h 1487055"/>
              <a:gd name="connsiteX14" fmla="*/ 423895 w 5654513"/>
              <a:gd name="connsiteY14" fmla="*/ 1196384 h 1487055"/>
              <a:gd name="connsiteX15" fmla="*/ 448117 w 5654513"/>
              <a:gd name="connsiteY15" fmla="*/ 1190329 h 1487055"/>
              <a:gd name="connsiteX16" fmla="*/ 484451 w 5654513"/>
              <a:gd name="connsiteY16" fmla="*/ 1178217 h 1487055"/>
              <a:gd name="connsiteX17" fmla="*/ 502618 w 5654513"/>
              <a:gd name="connsiteY17" fmla="*/ 1172162 h 1487055"/>
              <a:gd name="connsiteX18" fmla="*/ 551063 w 5654513"/>
              <a:gd name="connsiteY18" fmla="*/ 1147939 h 1487055"/>
              <a:gd name="connsiteX19" fmla="*/ 593453 w 5654513"/>
              <a:gd name="connsiteY19" fmla="*/ 1123717 h 1487055"/>
              <a:gd name="connsiteX20" fmla="*/ 617675 w 5654513"/>
              <a:gd name="connsiteY20" fmla="*/ 1117661 h 1487055"/>
              <a:gd name="connsiteX21" fmla="*/ 660064 w 5654513"/>
              <a:gd name="connsiteY21" fmla="*/ 1081327 h 1487055"/>
              <a:gd name="connsiteX22" fmla="*/ 926512 w 5654513"/>
              <a:gd name="connsiteY22" fmla="*/ 923881 h 1487055"/>
              <a:gd name="connsiteX23" fmla="*/ 1453351 w 5654513"/>
              <a:gd name="connsiteY23" fmla="*/ 766434 h 1487055"/>
              <a:gd name="connsiteX24" fmla="*/ 1931746 w 5654513"/>
              <a:gd name="connsiteY24" fmla="*/ 596877 h 1487055"/>
              <a:gd name="connsiteX25" fmla="*/ 2585755 w 5654513"/>
              <a:gd name="connsiteY25" fmla="*/ 469709 h 1487055"/>
              <a:gd name="connsiteX26" fmla="*/ 3211380 w 5654513"/>
              <a:gd name="connsiteY26" fmla="*/ 200943 h 1487055"/>
              <a:gd name="connsiteX27" fmla="*/ 3960065 w 5654513"/>
              <a:gd name="connsiteY27" fmla="*/ 71512 h 1487055"/>
              <a:gd name="connsiteX28" fmla="*/ 4280594 w 5654513"/>
              <a:gd name="connsiteY28" fmla="*/ 8691 h 1487055"/>
              <a:gd name="connsiteX29" fmla="*/ 4598235 w 5654513"/>
              <a:gd name="connsiteY29" fmla="*/ 9785 h 1487055"/>
              <a:gd name="connsiteX30" fmla="*/ 4745666 w 5654513"/>
              <a:gd name="connsiteY30" fmla="*/ 41023 h 1487055"/>
              <a:gd name="connsiteX31" fmla="*/ 5217016 w 5654513"/>
              <a:gd name="connsiteY31" fmla="*/ 181874 h 1487055"/>
              <a:gd name="connsiteX32" fmla="*/ 5654513 w 5654513"/>
              <a:gd name="connsiteY32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181670 w 5654513"/>
              <a:gd name="connsiteY3" fmla="*/ 1365942 h 1487055"/>
              <a:gd name="connsiteX4" fmla="*/ 211948 w 5654513"/>
              <a:gd name="connsiteY4" fmla="*/ 1329608 h 1487055"/>
              <a:gd name="connsiteX5" fmla="*/ 230115 w 5654513"/>
              <a:gd name="connsiteY5" fmla="*/ 1317497 h 1487055"/>
              <a:gd name="connsiteX6" fmla="*/ 248282 w 5654513"/>
              <a:gd name="connsiteY6" fmla="*/ 1299330 h 1487055"/>
              <a:gd name="connsiteX7" fmla="*/ 266449 w 5654513"/>
              <a:gd name="connsiteY7" fmla="*/ 1287219 h 1487055"/>
              <a:gd name="connsiteX8" fmla="*/ 278560 w 5654513"/>
              <a:gd name="connsiteY8" fmla="*/ 1275107 h 1487055"/>
              <a:gd name="connsiteX9" fmla="*/ 314894 w 5654513"/>
              <a:gd name="connsiteY9" fmla="*/ 1250885 h 1487055"/>
              <a:gd name="connsiteX10" fmla="*/ 333061 w 5654513"/>
              <a:gd name="connsiteY10" fmla="*/ 1238774 h 1487055"/>
              <a:gd name="connsiteX11" fmla="*/ 351227 w 5654513"/>
              <a:gd name="connsiteY11" fmla="*/ 1232718 h 1487055"/>
              <a:gd name="connsiteX12" fmla="*/ 381506 w 5654513"/>
              <a:gd name="connsiteY12" fmla="*/ 1208496 h 1487055"/>
              <a:gd name="connsiteX13" fmla="*/ 405728 w 5654513"/>
              <a:gd name="connsiteY13" fmla="*/ 1202440 h 1487055"/>
              <a:gd name="connsiteX14" fmla="*/ 423895 w 5654513"/>
              <a:gd name="connsiteY14" fmla="*/ 1196384 h 1487055"/>
              <a:gd name="connsiteX15" fmla="*/ 448117 w 5654513"/>
              <a:gd name="connsiteY15" fmla="*/ 1190329 h 1487055"/>
              <a:gd name="connsiteX16" fmla="*/ 484451 w 5654513"/>
              <a:gd name="connsiteY16" fmla="*/ 1178217 h 1487055"/>
              <a:gd name="connsiteX17" fmla="*/ 502618 w 5654513"/>
              <a:gd name="connsiteY17" fmla="*/ 1172162 h 1487055"/>
              <a:gd name="connsiteX18" fmla="*/ 551063 w 5654513"/>
              <a:gd name="connsiteY18" fmla="*/ 1147939 h 1487055"/>
              <a:gd name="connsiteX19" fmla="*/ 593453 w 5654513"/>
              <a:gd name="connsiteY19" fmla="*/ 1123717 h 1487055"/>
              <a:gd name="connsiteX20" fmla="*/ 617675 w 5654513"/>
              <a:gd name="connsiteY20" fmla="*/ 1117661 h 1487055"/>
              <a:gd name="connsiteX21" fmla="*/ 660064 w 5654513"/>
              <a:gd name="connsiteY21" fmla="*/ 1081327 h 1487055"/>
              <a:gd name="connsiteX22" fmla="*/ 926512 w 5654513"/>
              <a:gd name="connsiteY22" fmla="*/ 923881 h 1487055"/>
              <a:gd name="connsiteX23" fmla="*/ 1453351 w 5654513"/>
              <a:gd name="connsiteY23" fmla="*/ 766434 h 1487055"/>
              <a:gd name="connsiteX24" fmla="*/ 1931746 w 5654513"/>
              <a:gd name="connsiteY24" fmla="*/ 596877 h 1487055"/>
              <a:gd name="connsiteX25" fmla="*/ 2577804 w 5654513"/>
              <a:gd name="connsiteY25" fmla="*/ 366342 h 1487055"/>
              <a:gd name="connsiteX26" fmla="*/ 3211380 w 5654513"/>
              <a:gd name="connsiteY26" fmla="*/ 200943 h 1487055"/>
              <a:gd name="connsiteX27" fmla="*/ 3960065 w 5654513"/>
              <a:gd name="connsiteY27" fmla="*/ 71512 h 1487055"/>
              <a:gd name="connsiteX28" fmla="*/ 4280594 w 5654513"/>
              <a:gd name="connsiteY28" fmla="*/ 8691 h 1487055"/>
              <a:gd name="connsiteX29" fmla="*/ 4598235 w 5654513"/>
              <a:gd name="connsiteY29" fmla="*/ 9785 h 1487055"/>
              <a:gd name="connsiteX30" fmla="*/ 4745666 w 5654513"/>
              <a:gd name="connsiteY30" fmla="*/ 41023 h 1487055"/>
              <a:gd name="connsiteX31" fmla="*/ 5217016 w 5654513"/>
              <a:gd name="connsiteY31" fmla="*/ 181874 h 1487055"/>
              <a:gd name="connsiteX32" fmla="*/ 5654513 w 5654513"/>
              <a:gd name="connsiteY32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181670 w 5654513"/>
              <a:gd name="connsiteY3" fmla="*/ 1365942 h 1487055"/>
              <a:gd name="connsiteX4" fmla="*/ 211948 w 5654513"/>
              <a:gd name="connsiteY4" fmla="*/ 1329608 h 1487055"/>
              <a:gd name="connsiteX5" fmla="*/ 230115 w 5654513"/>
              <a:gd name="connsiteY5" fmla="*/ 1317497 h 1487055"/>
              <a:gd name="connsiteX6" fmla="*/ 248282 w 5654513"/>
              <a:gd name="connsiteY6" fmla="*/ 1299330 h 1487055"/>
              <a:gd name="connsiteX7" fmla="*/ 266449 w 5654513"/>
              <a:gd name="connsiteY7" fmla="*/ 1287219 h 1487055"/>
              <a:gd name="connsiteX8" fmla="*/ 278560 w 5654513"/>
              <a:gd name="connsiteY8" fmla="*/ 1275107 h 1487055"/>
              <a:gd name="connsiteX9" fmla="*/ 314894 w 5654513"/>
              <a:gd name="connsiteY9" fmla="*/ 1250885 h 1487055"/>
              <a:gd name="connsiteX10" fmla="*/ 333061 w 5654513"/>
              <a:gd name="connsiteY10" fmla="*/ 1238774 h 1487055"/>
              <a:gd name="connsiteX11" fmla="*/ 351227 w 5654513"/>
              <a:gd name="connsiteY11" fmla="*/ 1232718 h 1487055"/>
              <a:gd name="connsiteX12" fmla="*/ 381506 w 5654513"/>
              <a:gd name="connsiteY12" fmla="*/ 1208496 h 1487055"/>
              <a:gd name="connsiteX13" fmla="*/ 405728 w 5654513"/>
              <a:gd name="connsiteY13" fmla="*/ 1202440 h 1487055"/>
              <a:gd name="connsiteX14" fmla="*/ 423895 w 5654513"/>
              <a:gd name="connsiteY14" fmla="*/ 1196384 h 1487055"/>
              <a:gd name="connsiteX15" fmla="*/ 448117 w 5654513"/>
              <a:gd name="connsiteY15" fmla="*/ 1190329 h 1487055"/>
              <a:gd name="connsiteX16" fmla="*/ 484451 w 5654513"/>
              <a:gd name="connsiteY16" fmla="*/ 1178217 h 1487055"/>
              <a:gd name="connsiteX17" fmla="*/ 502618 w 5654513"/>
              <a:gd name="connsiteY17" fmla="*/ 1172162 h 1487055"/>
              <a:gd name="connsiteX18" fmla="*/ 551063 w 5654513"/>
              <a:gd name="connsiteY18" fmla="*/ 1147939 h 1487055"/>
              <a:gd name="connsiteX19" fmla="*/ 593453 w 5654513"/>
              <a:gd name="connsiteY19" fmla="*/ 1123717 h 1487055"/>
              <a:gd name="connsiteX20" fmla="*/ 617675 w 5654513"/>
              <a:gd name="connsiteY20" fmla="*/ 1117661 h 1487055"/>
              <a:gd name="connsiteX21" fmla="*/ 660064 w 5654513"/>
              <a:gd name="connsiteY21" fmla="*/ 1081327 h 1487055"/>
              <a:gd name="connsiteX22" fmla="*/ 926512 w 5654513"/>
              <a:gd name="connsiteY22" fmla="*/ 923881 h 1487055"/>
              <a:gd name="connsiteX23" fmla="*/ 1453351 w 5654513"/>
              <a:gd name="connsiteY23" fmla="*/ 766434 h 1487055"/>
              <a:gd name="connsiteX24" fmla="*/ 1907893 w 5654513"/>
              <a:gd name="connsiteY24" fmla="*/ 509412 h 1487055"/>
              <a:gd name="connsiteX25" fmla="*/ 2577804 w 5654513"/>
              <a:gd name="connsiteY25" fmla="*/ 366342 h 1487055"/>
              <a:gd name="connsiteX26" fmla="*/ 3211380 w 5654513"/>
              <a:gd name="connsiteY26" fmla="*/ 200943 h 1487055"/>
              <a:gd name="connsiteX27" fmla="*/ 3960065 w 5654513"/>
              <a:gd name="connsiteY27" fmla="*/ 71512 h 1487055"/>
              <a:gd name="connsiteX28" fmla="*/ 4280594 w 5654513"/>
              <a:gd name="connsiteY28" fmla="*/ 8691 h 1487055"/>
              <a:gd name="connsiteX29" fmla="*/ 4598235 w 5654513"/>
              <a:gd name="connsiteY29" fmla="*/ 9785 h 1487055"/>
              <a:gd name="connsiteX30" fmla="*/ 4745666 w 5654513"/>
              <a:gd name="connsiteY30" fmla="*/ 41023 h 1487055"/>
              <a:gd name="connsiteX31" fmla="*/ 5217016 w 5654513"/>
              <a:gd name="connsiteY31" fmla="*/ 181874 h 1487055"/>
              <a:gd name="connsiteX32" fmla="*/ 5654513 w 5654513"/>
              <a:gd name="connsiteY32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181670 w 5654513"/>
              <a:gd name="connsiteY3" fmla="*/ 1365942 h 1487055"/>
              <a:gd name="connsiteX4" fmla="*/ 211948 w 5654513"/>
              <a:gd name="connsiteY4" fmla="*/ 1329608 h 1487055"/>
              <a:gd name="connsiteX5" fmla="*/ 230115 w 5654513"/>
              <a:gd name="connsiteY5" fmla="*/ 1317497 h 1487055"/>
              <a:gd name="connsiteX6" fmla="*/ 248282 w 5654513"/>
              <a:gd name="connsiteY6" fmla="*/ 1299330 h 1487055"/>
              <a:gd name="connsiteX7" fmla="*/ 266449 w 5654513"/>
              <a:gd name="connsiteY7" fmla="*/ 1287219 h 1487055"/>
              <a:gd name="connsiteX8" fmla="*/ 278560 w 5654513"/>
              <a:gd name="connsiteY8" fmla="*/ 1275107 h 1487055"/>
              <a:gd name="connsiteX9" fmla="*/ 314894 w 5654513"/>
              <a:gd name="connsiteY9" fmla="*/ 1250885 h 1487055"/>
              <a:gd name="connsiteX10" fmla="*/ 333061 w 5654513"/>
              <a:gd name="connsiteY10" fmla="*/ 1238774 h 1487055"/>
              <a:gd name="connsiteX11" fmla="*/ 351227 w 5654513"/>
              <a:gd name="connsiteY11" fmla="*/ 1232718 h 1487055"/>
              <a:gd name="connsiteX12" fmla="*/ 381506 w 5654513"/>
              <a:gd name="connsiteY12" fmla="*/ 1208496 h 1487055"/>
              <a:gd name="connsiteX13" fmla="*/ 405728 w 5654513"/>
              <a:gd name="connsiteY13" fmla="*/ 1202440 h 1487055"/>
              <a:gd name="connsiteX14" fmla="*/ 423895 w 5654513"/>
              <a:gd name="connsiteY14" fmla="*/ 1196384 h 1487055"/>
              <a:gd name="connsiteX15" fmla="*/ 448117 w 5654513"/>
              <a:gd name="connsiteY15" fmla="*/ 1190329 h 1487055"/>
              <a:gd name="connsiteX16" fmla="*/ 484451 w 5654513"/>
              <a:gd name="connsiteY16" fmla="*/ 1178217 h 1487055"/>
              <a:gd name="connsiteX17" fmla="*/ 502618 w 5654513"/>
              <a:gd name="connsiteY17" fmla="*/ 1172162 h 1487055"/>
              <a:gd name="connsiteX18" fmla="*/ 551063 w 5654513"/>
              <a:gd name="connsiteY18" fmla="*/ 1147939 h 1487055"/>
              <a:gd name="connsiteX19" fmla="*/ 593453 w 5654513"/>
              <a:gd name="connsiteY19" fmla="*/ 1123717 h 1487055"/>
              <a:gd name="connsiteX20" fmla="*/ 617675 w 5654513"/>
              <a:gd name="connsiteY20" fmla="*/ 1117661 h 1487055"/>
              <a:gd name="connsiteX21" fmla="*/ 660064 w 5654513"/>
              <a:gd name="connsiteY21" fmla="*/ 1081327 h 1487055"/>
              <a:gd name="connsiteX22" fmla="*/ 926512 w 5654513"/>
              <a:gd name="connsiteY22" fmla="*/ 923881 h 1487055"/>
              <a:gd name="connsiteX23" fmla="*/ 1437449 w 5654513"/>
              <a:gd name="connsiteY23" fmla="*/ 671018 h 1487055"/>
              <a:gd name="connsiteX24" fmla="*/ 1907893 w 5654513"/>
              <a:gd name="connsiteY24" fmla="*/ 509412 h 1487055"/>
              <a:gd name="connsiteX25" fmla="*/ 2577804 w 5654513"/>
              <a:gd name="connsiteY25" fmla="*/ 366342 h 1487055"/>
              <a:gd name="connsiteX26" fmla="*/ 3211380 w 5654513"/>
              <a:gd name="connsiteY26" fmla="*/ 200943 h 1487055"/>
              <a:gd name="connsiteX27" fmla="*/ 3960065 w 5654513"/>
              <a:gd name="connsiteY27" fmla="*/ 71512 h 1487055"/>
              <a:gd name="connsiteX28" fmla="*/ 4280594 w 5654513"/>
              <a:gd name="connsiteY28" fmla="*/ 8691 h 1487055"/>
              <a:gd name="connsiteX29" fmla="*/ 4598235 w 5654513"/>
              <a:gd name="connsiteY29" fmla="*/ 9785 h 1487055"/>
              <a:gd name="connsiteX30" fmla="*/ 4745666 w 5654513"/>
              <a:gd name="connsiteY30" fmla="*/ 41023 h 1487055"/>
              <a:gd name="connsiteX31" fmla="*/ 5217016 w 5654513"/>
              <a:gd name="connsiteY31" fmla="*/ 181874 h 1487055"/>
              <a:gd name="connsiteX32" fmla="*/ 5654513 w 5654513"/>
              <a:gd name="connsiteY32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181670 w 5654513"/>
              <a:gd name="connsiteY3" fmla="*/ 1365942 h 1487055"/>
              <a:gd name="connsiteX4" fmla="*/ 211948 w 5654513"/>
              <a:gd name="connsiteY4" fmla="*/ 1329608 h 1487055"/>
              <a:gd name="connsiteX5" fmla="*/ 230115 w 5654513"/>
              <a:gd name="connsiteY5" fmla="*/ 1317497 h 1487055"/>
              <a:gd name="connsiteX6" fmla="*/ 248282 w 5654513"/>
              <a:gd name="connsiteY6" fmla="*/ 1299330 h 1487055"/>
              <a:gd name="connsiteX7" fmla="*/ 266449 w 5654513"/>
              <a:gd name="connsiteY7" fmla="*/ 1287219 h 1487055"/>
              <a:gd name="connsiteX8" fmla="*/ 278560 w 5654513"/>
              <a:gd name="connsiteY8" fmla="*/ 1275107 h 1487055"/>
              <a:gd name="connsiteX9" fmla="*/ 314894 w 5654513"/>
              <a:gd name="connsiteY9" fmla="*/ 1250885 h 1487055"/>
              <a:gd name="connsiteX10" fmla="*/ 333061 w 5654513"/>
              <a:gd name="connsiteY10" fmla="*/ 1238774 h 1487055"/>
              <a:gd name="connsiteX11" fmla="*/ 351227 w 5654513"/>
              <a:gd name="connsiteY11" fmla="*/ 1232718 h 1487055"/>
              <a:gd name="connsiteX12" fmla="*/ 381506 w 5654513"/>
              <a:gd name="connsiteY12" fmla="*/ 1208496 h 1487055"/>
              <a:gd name="connsiteX13" fmla="*/ 405728 w 5654513"/>
              <a:gd name="connsiteY13" fmla="*/ 1202440 h 1487055"/>
              <a:gd name="connsiteX14" fmla="*/ 423895 w 5654513"/>
              <a:gd name="connsiteY14" fmla="*/ 1196384 h 1487055"/>
              <a:gd name="connsiteX15" fmla="*/ 448117 w 5654513"/>
              <a:gd name="connsiteY15" fmla="*/ 1190329 h 1487055"/>
              <a:gd name="connsiteX16" fmla="*/ 484451 w 5654513"/>
              <a:gd name="connsiteY16" fmla="*/ 1178217 h 1487055"/>
              <a:gd name="connsiteX17" fmla="*/ 502618 w 5654513"/>
              <a:gd name="connsiteY17" fmla="*/ 1172162 h 1487055"/>
              <a:gd name="connsiteX18" fmla="*/ 551063 w 5654513"/>
              <a:gd name="connsiteY18" fmla="*/ 1147939 h 1487055"/>
              <a:gd name="connsiteX19" fmla="*/ 593453 w 5654513"/>
              <a:gd name="connsiteY19" fmla="*/ 1123717 h 1487055"/>
              <a:gd name="connsiteX20" fmla="*/ 617675 w 5654513"/>
              <a:gd name="connsiteY20" fmla="*/ 1117661 h 1487055"/>
              <a:gd name="connsiteX21" fmla="*/ 660064 w 5654513"/>
              <a:gd name="connsiteY21" fmla="*/ 1081327 h 1487055"/>
              <a:gd name="connsiteX22" fmla="*/ 910609 w 5654513"/>
              <a:gd name="connsiteY22" fmla="*/ 876173 h 1487055"/>
              <a:gd name="connsiteX23" fmla="*/ 1437449 w 5654513"/>
              <a:gd name="connsiteY23" fmla="*/ 671018 h 1487055"/>
              <a:gd name="connsiteX24" fmla="*/ 1907893 w 5654513"/>
              <a:gd name="connsiteY24" fmla="*/ 509412 h 1487055"/>
              <a:gd name="connsiteX25" fmla="*/ 2577804 w 5654513"/>
              <a:gd name="connsiteY25" fmla="*/ 366342 h 1487055"/>
              <a:gd name="connsiteX26" fmla="*/ 3211380 w 5654513"/>
              <a:gd name="connsiteY26" fmla="*/ 200943 h 1487055"/>
              <a:gd name="connsiteX27" fmla="*/ 3960065 w 5654513"/>
              <a:gd name="connsiteY27" fmla="*/ 71512 h 1487055"/>
              <a:gd name="connsiteX28" fmla="*/ 4280594 w 5654513"/>
              <a:gd name="connsiteY28" fmla="*/ 8691 h 1487055"/>
              <a:gd name="connsiteX29" fmla="*/ 4598235 w 5654513"/>
              <a:gd name="connsiteY29" fmla="*/ 9785 h 1487055"/>
              <a:gd name="connsiteX30" fmla="*/ 4745666 w 5654513"/>
              <a:gd name="connsiteY30" fmla="*/ 41023 h 1487055"/>
              <a:gd name="connsiteX31" fmla="*/ 5217016 w 5654513"/>
              <a:gd name="connsiteY31" fmla="*/ 181874 h 1487055"/>
              <a:gd name="connsiteX32" fmla="*/ 5654513 w 5654513"/>
              <a:gd name="connsiteY32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181670 w 5654513"/>
              <a:gd name="connsiteY3" fmla="*/ 1365942 h 1487055"/>
              <a:gd name="connsiteX4" fmla="*/ 211948 w 5654513"/>
              <a:gd name="connsiteY4" fmla="*/ 1329608 h 1487055"/>
              <a:gd name="connsiteX5" fmla="*/ 230115 w 5654513"/>
              <a:gd name="connsiteY5" fmla="*/ 1317497 h 1487055"/>
              <a:gd name="connsiteX6" fmla="*/ 248282 w 5654513"/>
              <a:gd name="connsiteY6" fmla="*/ 1299330 h 1487055"/>
              <a:gd name="connsiteX7" fmla="*/ 266449 w 5654513"/>
              <a:gd name="connsiteY7" fmla="*/ 1287219 h 1487055"/>
              <a:gd name="connsiteX8" fmla="*/ 278560 w 5654513"/>
              <a:gd name="connsiteY8" fmla="*/ 1275107 h 1487055"/>
              <a:gd name="connsiteX9" fmla="*/ 333061 w 5654513"/>
              <a:gd name="connsiteY9" fmla="*/ 1238774 h 1487055"/>
              <a:gd name="connsiteX10" fmla="*/ 351227 w 5654513"/>
              <a:gd name="connsiteY10" fmla="*/ 1232718 h 1487055"/>
              <a:gd name="connsiteX11" fmla="*/ 381506 w 5654513"/>
              <a:gd name="connsiteY11" fmla="*/ 1208496 h 1487055"/>
              <a:gd name="connsiteX12" fmla="*/ 405728 w 5654513"/>
              <a:gd name="connsiteY12" fmla="*/ 1202440 h 1487055"/>
              <a:gd name="connsiteX13" fmla="*/ 423895 w 5654513"/>
              <a:gd name="connsiteY13" fmla="*/ 1196384 h 1487055"/>
              <a:gd name="connsiteX14" fmla="*/ 448117 w 5654513"/>
              <a:gd name="connsiteY14" fmla="*/ 1190329 h 1487055"/>
              <a:gd name="connsiteX15" fmla="*/ 484451 w 5654513"/>
              <a:gd name="connsiteY15" fmla="*/ 1178217 h 1487055"/>
              <a:gd name="connsiteX16" fmla="*/ 502618 w 5654513"/>
              <a:gd name="connsiteY16" fmla="*/ 1172162 h 1487055"/>
              <a:gd name="connsiteX17" fmla="*/ 551063 w 5654513"/>
              <a:gd name="connsiteY17" fmla="*/ 1147939 h 1487055"/>
              <a:gd name="connsiteX18" fmla="*/ 593453 w 5654513"/>
              <a:gd name="connsiteY18" fmla="*/ 1123717 h 1487055"/>
              <a:gd name="connsiteX19" fmla="*/ 617675 w 5654513"/>
              <a:gd name="connsiteY19" fmla="*/ 1117661 h 1487055"/>
              <a:gd name="connsiteX20" fmla="*/ 660064 w 5654513"/>
              <a:gd name="connsiteY20" fmla="*/ 1081327 h 1487055"/>
              <a:gd name="connsiteX21" fmla="*/ 910609 w 5654513"/>
              <a:gd name="connsiteY21" fmla="*/ 876173 h 1487055"/>
              <a:gd name="connsiteX22" fmla="*/ 1437449 w 5654513"/>
              <a:gd name="connsiteY22" fmla="*/ 671018 h 1487055"/>
              <a:gd name="connsiteX23" fmla="*/ 1907893 w 5654513"/>
              <a:gd name="connsiteY23" fmla="*/ 509412 h 1487055"/>
              <a:gd name="connsiteX24" fmla="*/ 2577804 w 5654513"/>
              <a:gd name="connsiteY24" fmla="*/ 366342 h 1487055"/>
              <a:gd name="connsiteX25" fmla="*/ 3211380 w 5654513"/>
              <a:gd name="connsiteY25" fmla="*/ 200943 h 1487055"/>
              <a:gd name="connsiteX26" fmla="*/ 3960065 w 5654513"/>
              <a:gd name="connsiteY26" fmla="*/ 71512 h 1487055"/>
              <a:gd name="connsiteX27" fmla="*/ 4280594 w 5654513"/>
              <a:gd name="connsiteY27" fmla="*/ 8691 h 1487055"/>
              <a:gd name="connsiteX28" fmla="*/ 4598235 w 5654513"/>
              <a:gd name="connsiteY28" fmla="*/ 9785 h 1487055"/>
              <a:gd name="connsiteX29" fmla="*/ 4745666 w 5654513"/>
              <a:gd name="connsiteY29" fmla="*/ 41023 h 1487055"/>
              <a:gd name="connsiteX30" fmla="*/ 5217016 w 5654513"/>
              <a:gd name="connsiteY30" fmla="*/ 181874 h 1487055"/>
              <a:gd name="connsiteX31" fmla="*/ 5654513 w 5654513"/>
              <a:gd name="connsiteY31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181670 w 5654513"/>
              <a:gd name="connsiteY3" fmla="*/ 1365942 h 1487055"/>
              <a:gd name="connsiteX4" fmla="*/ 211948 w 5654513"/>
              <a:gd name="connsiteY4" fmla="*/ 1329608 h 1487055"/>
              <a:gd name="connsiteX5" fmla="*/ 230115 w 5654513"/>
              <a:gd name="connsiteY5" fmla="*/ 1317497 h 1487055"/>
              <a:gd name="connsiteX6" fmla="*/ 248282 w 5654513"/>
              <a:gd name="connsiteY6" fmla="*/ 1299330 h 1487055"/>
              <a:gd name="connsiteX7" fmla="*/ 266449 w 5654513"/>
              <a:gd name="connsiteY7" fmla="*/ 1287219 h 1487055"/>
              <a:gd name="connsiteX8" fmla="*/ 278560 w 5654513"/>
              <a:gd name="connsiteY8" fmla="*/ 1275107 h 1487055"/>
              <a:gd name="connsiteX9" fmla="*/ 333061 w 5654513"/>
              <a:gd name="connsiteY9" fmla="*/ 1238774 h 1487055"/>
              <a:gd name="connsiteX10" fmla="*/ 351227 w 5654513"/>
              <a:gd name="connsiteY10" fmla="*/ 1232718 h 1487055"/>
              <a:gd name="connsiteX11" fmla="*/ 381506 w 5654513"/>
              <a:gd name="connsiteY11" fmla="*/ 1208496 h 1487055"/>
              <a:gd name="connsiteX12" fmla="*/ 405728 w 5654513"/>
              <a:gd name="connsiteY12" fmla="*/ 1202440 h 1487055"/>
              <a:gd name="connsiteX13" fmla="*/ 423895 w 5654513"/>
              <a:gd name="connsiteY13" fmla="*/ 1196384 h 1487055"/>
              <a:gd name="connsiteX14" fmla="*/ 484451 w 5654513"/>
              <a:gd name="connsiteY14" fmla="*/ 1178217 h 1487055"/>
              <a:gd name="connsiteX15" fmla="*/ 502618 w 5654513"/>
              <a:gd name="connsiteY15" fmla="*/ 1172162 h 1487055"/>
              <a:gd name="connsiteX16" fmla="*/ 551063 w 5654513"/>
              <a:gd name="connsiteY16" fmla="*/ 1147939 h 1487055"/>
              <a:gd name="connsiteX17" fmla="*/ 593453 w 5654513"/>
              <a:gd name="connsiteY17" fmla="*/ 1123717 h 1487055"/>
              <a:gd name="connsiteX18" fmla="*/ 617675 w 5654513"/>
              <a:gd name="connsiteY18" fmla="*/ 1117661 h 1487055"/>
              <a:gd name="connsiteX19" fmla="*/ 660064 w 5654513"/>
              <a:gd name="connsiteY19" fmla="*/ 1081327 h 1487055"/>
              <a:gd name="connsiteX20" fmla="*/ 910609 w 5654513"/>
              <a:gd name="connsiteY20" fmla="*/ 876173 h 1487055"/>
              <a:gd name="connsiteX21" fmla="*/ 1437449 w 5654513"/>
              <a:gd name="connsiteY21" fmla="*/ 671018 h 1487055"/>
              <a:gd name="connsiteX22" fmla="*/ 1907893 w 5654513"/>
              <a:gd name="connsiteY22" fmla="*/ 509412 h 1487055"/>
              <a:gd name="connsiteX23" fmla="*/ 2577804 w 5654513"/>
              <a:gd name="connsiteY23" fmla="*/ 366342 h 1487055"/>
              <a:gd name="connsiteX24" fmla="*/ 3211380 w 5654513"/>
              <a:gd name="connsiteY24" fmla="*/ 200943 h 1487055"/>
              <a:gd name="connsiteX25" fmla="*/ 3960065 w 5654513"/>
              <a:gd name="connsiteY25" fmla="*/ 71512 h 1487055"/>
              <a:gd name="connsiteX26" fmla="*/ 4280594 w 5654513"/>
              <a:gd name="connsiteY26" fmla="*/ 8691 h 1487055"/>
              <a:gd name="connsiteX27" fmla="*/ 4598235 w 5654513"/>
              <a:gd name="connsiteY27" fmla="*/ 9785 h 1487055"/>
              <a:gd name="connsiteX28" fmla="*/ 4745666 w 5654513"/>
              <a:gd name="connsiteY28" fmla="*/ 41023 h 1487055"/>
              <a:gd name="connsiteX29" fmla="*/ 5217016 w 5654513"/>
              <a:gd name="connsiteY29" fmla="*/ 181874 h 1487055"/>
              <a:gd name="connsiteX30" fmla="*/ 5654513 w 5654513"/>
              <a:gd name="connsiteY30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211948 w 5654513"/>
              <a:gd name="connsiteY3" fmla="*/ 1329608 h 1487055"/>
              <a:gd name="connsiteX4" fmla="*/ 230115 w 5654513"/>
              <a:gd name="connsiteY4" fmla="*/ 1317497 h 1487055"/>
              <a:gd name="connsiteX5" fmla="*/ 248282 w 5654513"/>
              <a:gd name="connsiteY5" fmla="*/ 1299330 h 1487055"/>
              <a:gd name="connsiteX6" fmla="*/ 266449 w 5654513"/>
              <a:gd name="connsiteY6" fmla="*/ 1287219 h 1487055"/>
              <a:gd name="connsiteX7" fmla="*/ 278560 w 5654513"/>
              <a:gd name="connsiteY7" fmla="*/ 1275107 h 1487055"/>
              <a:gd name="connsiteX8" fmla="*/ 333061 w 5654513"/>
              <a:gd name="connsiteY8" fmla="*/ 1238774 h 1487055"/>
              <a:gd name="connsiteX9" fmla="*/ 351227 w 5654513"/>
              <a:gd name="connsiteY9" fmla="*/ 1232718 h 1487055"/>
              <a:gd name="connsiteX10" fmla="*/ 381506 w 5654513"/>
              <a:gd name="connsiteY10" fmla="*/ 1208496 h 1487055"/>
              <a:gd name="connsiteX11" fmla="*/ 405728 w 5654513"/>
              <a:gd name="connsiteY11" fmla="*/ 1202440 h 1487055"/>
              <a:gd name="connsiteX12" fmla="*/ 423895 w 5654513"/>
              <a:gd name="connsiteY12" fmla="*/ 1196384 h 1487055"/>
              <a:gd name="connsiteX13" fmla="*/ 484451 w 5654513"/>
              <a:gd name="connsiteY13" fmla="*/ 1178217 h 1487055"/>
              <a:gd name="connsiteX14" fmla="*/ 502618 w 5654513"/>
              <a:gd name="connsiteY14" fmla="*/ 1172162 h 1487055"/>
              <a:gd name="connsiteX15" fmla="*/ 551063 w 5654513"/>
              <a:gd name="connsiteY15" fmla="*/ 1147939 h 1487055"/>
              <a:gd name="connsiteX16" fmla="*/ 593453 w 5654513"/>
              <a:gd name="connsiteY16" fmla="*/ 1123717 h 1487055"/>
              <a:gd name="connsiteX17" fmla="*/ 617675 w 5654513"/>
              <a:gd name="connsiteY17" fmla="*/ 1117661 h 1487055"/>
              <a:gd name="connsiteX18" fmla="*/ 660064 w 5654513"/>
              <a:gd name="connsiteY18" fmla="*/ 1081327 h 1487055"/>
              <a:gd name="connsiteX19" fmla="*/ 910609 w 5654513"/>
              <a:gd name="connsiteY19" fmla="*/ 876173 h 1487055"/>
              <a:gd name="connsiteX20" fmla="*/ 1437449 w 5654513"/>
              <a:gd name="connsiteY20" fmla="*/ 671018 h 1487055"/>
              <a:gd name="connsiteX21" fmla="*/ 1907893 w 5654513"/>
              <a:gd name="connsiteY21" fmla="*/ 509412 h 1487055"/>
              <a:gd name="connsiteX22" fmla="*/ 2577804 w 5654513"/>
              <a:gd name="connsiteY22" fmla="*/ 366342 h 1487055"/>
              <a:gd name="connsiteX23" fmla="*/ 3211380 w 5654513"/>
              <a:gd name="connsiteY23" fmla="*/ 200943 h 1487055"/>
              <a:gd name="connsiteX24" fmla="*/ 3960065 w 5654513"/>
              <a:gd name="connsiteY24" fmla="*/ 71512 h 1487055"/>
              <a:gd name="connsiteX25" fmla="*/ 4280594 w 5654513"/>
              <a:gd name="connsiteY25" fmla="*/ 8691 h 1487055"/>
              <a:gd name="connsiteX26" fmla="*/ 4598235 w 5654513"/>
              <a:gd name="connsiteY26" fmla="*/ 9785 h 1487055"/>
              <a:gd name="connsiteX27" fmla="*/ 4745666 w 5654513"/>
              <a:gd name="connsiteY27" fmla="*/ 41023 h 1487055"/>
              <a:gd name="connsiteX28" fmla="*/ 5217016 w 5654513"/>
              <a:gd name="connsiteY28" fmla="*/ 181874 h 1487055"/>
              <a:gd name="connsiteX29" fmla="*/ 5654513 w 5654513"/>
              <a:gd name="connsiteY29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211948 w 5654513"/>
              <a:gd name="connsiteY3" fmla="*/ 1329608 h 1487055"/>
              <a:gd name="connsiteX4" fmla="*/ 230115 w 5654513"/>
              <a:gd name="connsiteY4" fmla="*/ 1317497 h 1487055"/>
              <a:gd name="connsiteX5" fmla="*/ 248282 w 5654513"/>
              <a:gd name="connsiteY5" fmla="*/ 1299330 h 1487055"/>
              <a:gd name="connsiteX6" fmla="*/ 278560 w 5654513"/>
              <a:gd name="connsiteY6" fmla="*/ 1275107 h 1487055"/>
              <a:gd name="connsiteX7" fmla="*/ 333061 w 5654513"/>
              <a:gd name="connsiteY7" fmla="*/ 1238774 h 1487055"/>
              <a:gd name="connsiteX8" fmla="*/ 351227 w 5654513"/>
              <a:gd name="connsiteY8" fmla="*/ 1232718 h 1487055"/>
              <a:gd name="connsiteX9" fmla="*/ 381506 w 5654513"/>
              <a:gd name="connsiteY9" fmla="*/ 1208496 h 1487055"/>
              <a:gd name="connsiteX10" fmla="*/ 405728 w 5654513"/>
              <a:gd name="connsiteY10" fmla="*/ 1202440 h 1487055"/>
              <a:gd name="connsiteX11" fmla="*/ 423895 w 5654513"/>
              <a:gd name="connsiteY11" fmla="*/ 1196384 h 1487055"/>
              <a:gd name="connsiteX12" fmla="*/ 484451 w 5654513"/>
              <a:gd name="connsiteY12" fmla="*/ 1178217 h 1487055"/>
              <a:gd name="connsiteX13" fmla="*/ 502618 w 5654513"/>
              <a:gd name="connsiteY13" fmla="*/ 1172162 h 1487055"/>
              <a:gd name="connsiteX14" fmla="*/ 551063 w 5654513"/>
              <a:gd name="connsiteY14" fmla="*/ 1147939 h 1487055"/>
              <a:gd name="connsiteX15" fmla="*/ 593453 w 5654513"/>
              <a:gd name="connsiteY15" fmla="*/ 1123717 h 1487055"/>
              <a:gd name="connsiteX16" fmla="*/ 617675 w 5654513"/>
              <a:gd name="connsiteY16" fmla="*/ 1117661 h 1487055"/>
              <a:gd name="connsiteX17" fmla="*/ 660064 w 5654513"/>
              <a:gd name="connsiteY17" fmla="*/ 1081327 h 1487055"/>
              <a:gd name="connsiteX18" fmla="*/ 910609 w 5654513"/>
              <a:gd name="connsiteY18" fmla="*/ 876173 h 1487055"/>
              <a:gd name="connsiteX19" fmla="*/ 1437449 w 5654513"/>
              <a:gd name="connsiteY19" fmla="*/ 671018 h 1487055"/>
              <a:gd name="connsiteX20" fmla="*/ 1907893 w 5654513"/>
              <a:gd name="connsiteY20" fmla="*/ 509412 h 1487055"/>
              <a:gd name="connsiteX21" fmla="*/ 2577804 w 5654513"/>
              <a:gd name="connsiteY21" fmla="*/ 366342 h 1487055"/>
              <a:gd name="connsiteX22" fmla="*/ 3211380 w 5654513"/>
              <a:gd name="connsiteY22" fmla="*/ 200943 h 1487055"/>
              <a:gd name="connsiteX23" fmla="*/ 3960065 w 5654513"/>
              <a:gd name="connsiteY23" fmla="*/ 71512 h 1487055"/>
              <a:gd name="connsiteX24" fmla="*/ 4280594 w 5654513"/>
              <a:gd name="connsiteY24" fmla="*/ 8691 h 1487055"/>
              <a:gd name="connsiteX25" fmla="*/ 4598235 w 5654513"/>
              <a:gd name="connsiteY25" fmla="*/ 9785 h 1487055"/>
              <a:gd name="connsiteX26" fmla="*/ 4745666 w 5654513"/>
              <a:gd name="connsiteY26" fmla="*/ 41023 h 1487055"/>
              <a:gd name="connsiteX27" fmla="*/ 5217016 w 5654513"/>
              <a:gd name="connsiteY27" fmla="*/ 181874 h 1487055"/>
              <a:gd name="connsiteX28" fmla="*/ 5654513 w 5654513"/>
              <a:gd name="connsiteY28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211948 w 5654513"/>
              <a:gd name="connsiteY3" fmla="*/ 1329608 h 1487055"/>
              <a:gd name="connsiteX4" fmla="*/ 248282 w 5654513"/>
              <a:gd name="connsiteY4" fmla="*/ 1299330 h 1487055"/>
              <a:gd name="connsiteX5" fmla="*/ 278560 w 5654513"/>
              <a:gd name="connsiteY5" fmla="*/ 1275107 h 1487055"/>
              <a:gd name="connsiteX6" fmla="*/ 333061 w 5654513"/>
              <a:gd name="connsiteY6" fmla="*/ 1238774 h 1487055"/>
              <a:gd name="connsiteX7" fmla="*/ 351227 w 5654513"/>
              <a:gd name="connsiteY7" fmla="*/ 1232718 h 1487055"/>
              <a:gd name="connsiteX8" fmla="*/ 381506 w 5654513"/>
              <a:gd name="connsiteY8" fmla="*/ 1208496 h 1487055"/>
              <a:gd name="connsiteX9" fmla="*/ 405728 w 5654513"/>
              <a:gd name="connsiteY9" fmla="*/ 1202440 h 1487055"/>
              <a:gd name="connsiteX10" fmla="*/ 423895 w 5654513"/>
              <a:gd name="connsiteY10" fmla="*/ 1196384 h 1487055"/>
              <a:gd name="connsiteX11" fmla="*/ 484451 w 5654513"/>
              <a:gd name="connsiteY11" fmla="*/ 1178217 h 1487055"/>
              <a:gd name="connsiteX12" fmla="*/ 502618 w 5654513"/>
              <a:gd name="connsiteY12" fmla="*/ 1172162 h 1487055"/>
              <a:gd name="connsiteX13" fmla="*/ 551063 w 5654513"/>
              <a:gd name="connsiteY13" fmla="*/ 1147939 h 1487055"/>
              <a:gd name="connsiteX14" fmla="*/ 593453 w 5654513"/>
              <a:gd name="connsiteY14" fmla="*/ 1123717 h 1487055"/>
              <a:gd name="connsiteX15" fmla="*/ 617675 w 5654513"/>
              <a:gd name="connsiteY15" fmla="*/ 1117661 h 1487055"/>
              <a:gd name="connsiteX16" fmla="*/ 660064 w 5654513"/>
              <a:gd name="connsiteY16" fmla="*/ 1081327 h 1487055"/>
              <a:gd name="connsiteX17" fmla="*/ 910609 w 5654513"/>
              <a:gd name="connsiteY17" fmla="*/ 876173 h 1487055"/>
              <a:gd name="connsiteX18" fmla="*/ 1437449 w 5654513"/>
              <a:gd name="connsiteY18" fmla="*/ 671018 h 1487055"/>
              <a:gd name="connsiteX19" fmla="*/ 1907893 w 5654513"/>
              <a:gd name="connsiteY19" fmla="*/ 509412 h 1487055"/>
              <a:gd name="connsiteX20" fmla="*/ 2577804 w 5654513"/>
              <a:gd name="connsiteY20" fmla="*/ 366342 h 1487055"/>
              <a:gd name="connsiteX21" fmla="*/ 3211380 w 5654513"/>
              <a:gd name="connsiteY21" fmla="*/ 200943 h 1487055"/>
              <a:gd name="connsiteX22" fmla="*/ 3960065 w 5654513"/>
              <a:gd name="connsiteY22" fmla="*/ 71512 h 1487055"/>
              <a:gd name="connsiteX23" fmla="*/ 4280594 w 5654513"/>
              <a:gd name="connsiteY23" fmla="*/ 8691 h 1487055"/>
              <a:gd name="connsiteX24" fmla="*/ 4598235 w 5654513"/>
              <a:gd name="connsiteY24" fmla="*/ 9785 h 1487055"/>
              <a:gd name="connsiteX25" fmla="*/ 4745666 w 5654513"/>
              <a:gd name="connsiteY25" fmla="*/ 41023 h 1487055"/>
              <a:gd name="connsiteX26" fmla="*/ 5217016 w 5654513"/>
              <a:gd name="connsiteY26" fmla="*/ 181874 h 1487055"/>
              <a:gd name="connsiteX27" fmla="*/ 5654513 w 5654513"/>
              <a:gd name="connsiteY27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211948 w 5654513"/>
              <a:gd name="connsiteY3" fmla="*/ 1329608 h 1487055"/>
              <a:gd name="connsiteX4" fmla="*/ 248282 w 5654513"/>
              <a:gd name="connsiteY4" fmla="*/ 1299330 h 1487055"/>
              <a:gd name="connsiteX5" fmla="*/ 278560 w 5654513"/>
              <a:gd name="connsiteY5" fmla="*/ 1275107 h 1487055"/>
              <a:gd name="connsiteX6" fmla="*/ 333061 w 5654513"/>
              <a:gd name="connsiteY6" fmla="*/ 1238774 h 1487055"/>
              <a:gd name="connsiteX7" fmla="*/ 351227 w 5654513"/>
              <a:gd name="connsiteY7" fmla="*/ 1232718 h 1487055"/>
              <a:gd name="connsiteX8" fmla="*/ 381506 w 5654513"/>
              <a:gd name="connsiteY8" fmla="*/ 1208496 h 1487055"/>
              <a:gd name="connsiteX9" fmla="*/ 405728 w 5654513"/>
              <a:gd name="connsiteY9" fmla="*/ 1202440 h 1487055"/>
              <a:gd name="connsiteX10" fmla="*/ 423895 w 5654513"/>
              <a:gd name="connsiteY10" fmla="*/ 1196384 h 1487055"/>
              <a:gd name="connsiteX11" fmla="*/ 484451 w 5654513"/>
              <a:gd name="connsiteY11" fmla="*/ 1178217 h 1487055"/>
              <a:gd name="connsiteX12" fmla="*/ 502618 w 5654513"/>
              <a:gd name="connsiteY12" fmla="*/ 1172162 h 1487055"/>
              <a:gd name="connsiteX13" fmla="*/ 593453 w 5654513"/>
              <a:gd name="connsiteY13" fmla="*/ 1123717 h 1487055"/>
              <a:gd name="connsiteX14" fmla="*/ 617675 w 5654513"/>
              <a:gd name="connsiteY14" fmla="*/ 1117661 h 1487055"/>
              <a:gd name="connsiteX15" fmla="*/ 660064 w 5654513"/>
              <a:gd name="connsiteY15" fmla="*/ 1081327 h 1487055"/>
              <a:gd name="connsiteX16" fmla="*/ 910609 w 5654513"/>
              <a:gd name="connsiteY16" fmla="*/ 876173 h 1487055"/>
              <a:gd name="connsiteX17" fmla="*/ 1437449 w 5654513"/>
              <a:gd name="connsiteY17" fmla="*/ 671018 h 1487055"/>
              <a:gd name="connsiteX18" fmla="*/ 1907893 w 5654513"/>
              <a:gd name="connsiteY18" fmla="*/ 509412 h 1487055"/>
              <a:gd name="connsiteX19" fmla="*/ 2577804 w 5654513"/>
              <a:gd name="connsiteY19" fmla="*/ 366342 h 1487055"/>
              <a:gd name="connsiteX20" fmla="*/ 3211380 w 5654513"/>
              <a:gd name="connsiteY20" fmla="*/ 200943 h 1487055"/>
              <a:gd name="connsiteX21" fmla="*/ 3960065 w 5654513"/>
              <a:gd name="connsiteY21" fmla="*/ 71512 h 1487055"/>
              <a:gd name="connsiteX22" fmla="*/ 4280594 w 5654513"/>
              <a:gd name="connsiteY22" fmla="*/ 8691 h 1487055"/>
              <a:gd name="connsiteX23" fmla="*/ 4598235 w 5654513"/>
              <a:gd name="connsiteY23" fmla="*/ 9785 h 1487055"/>
              <a:gd name="connsiteX24" fmla="*/ 4745666 w 5654513"/>
              <a:gd name="connsiteY24" fmla="*/ 41023 h 1487055"/>
              <a:gd name="connsiteX25" fmla="*/ 5217016 w 5654513"/>
              <a:gd name="connsiteY25" fmla="*/ 181874 h 1487055"/>
              <a:gd name="connsiteX26" fmla="*/ 5654513 w 5654513"/>
              <a:gd name="connsiteY26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211948 w 5654513"/>
              <a:gd name="connsiteY3" fmla="*/ 1329608 h 1487055"/>
              <a:gd name="connsiteX4" fmla="*/ 248282 w 5654513"/>
              <a:gd name="connsiteY4" fmla="*/ 1299330 h 1487055"/>
              <a:gd name="connsiteX5" fmla="*/ 333061 w 5654513"/>
              <a:gd name="connsiteY5" fmla="*/ 1238774 h 1487055"/>
              <a:gd name="connsiteX6" fmla="*/ 351227 w 5654513"/>
              <a:gd name="connsiteY6" fmla="*/ 1232718 h 1487055"/>
              <a:gd name="connsiteX7" fmla="*/ 381506 w 5654513"/>
              <a:gd name="connsiteY7" fmla="*/ 1208496 h 1487055"/>
              <a:gd name="connsiteX8" fmla="*/ 405728 w 5654513"/>
              <a:gd name="connsiteY8" fmla="*/ 1202440 h 1487055"/>
              <a:gd name="connsiteX9" fmla="*/ 423895 w 5654513"/>
              <a:gd name="connsiteY9" fmla="*/ 1196384 h 1487055"/>
              <a:gd name="connsiteX10" fmla="*/ 484451 w 5654513"/>
              <a:gd name="connsiteY10" fmla="*/ 1178217 h 1487055"/>
              <a:gd name="connsiteX11" fmla="*/ 502618 w 5654513"/>
              <a:gd name="connsiteY11" fmla="*/ 1172162 h 1487055"/>
              <a:gd name="connsiteX12" fmla="*/ 593453 w 5654513"/>
              <a:gd name="connsiteY12" fmla="*/ 1123717 h 1487055"/>
              <a:gd name="connsiteX13" fmla="*/ 617675 w 5654513"/>
              <a:gd name="connsiteY13" fmla="*/ 1117661 h 1487055"/>
              <a:gd name="connsiteX14" fmla="*/ 660064 w 5654513"/>
              <a:gd name="connsiteY14" fmla="*/ 1081327 h 1487055"/>
              <a:gd name="connsiteX15" fmla="*/ 910609 w 5654513"/>
              <a:gd name="connsiteY15" fmla="*/ 876173 h 1487055"/>
              <a:gd name="connsiteX16" fmla="*/ 1437449 w 5654513"/>
              <a:gd name="connsiteY16" fmla="*/ 671018 h 1487055"/>
              <a:gd name="connsiteX17" fmla="*/ 1907893 w 5654513"/>
              <a:gd name="connsiteY17" fmla="*/ 509412 h 1487055"/>
              <a:gd name="connsiteX18" fmla="*/ 2577804 w 5654513"/>
              <a:gd name="connsiteY18" fmla="*/ 366342 h 1487055"/>
              <a:gd name="connsiteX19" fmla="*/ 3211380 w 5654513"/>
              <a:gd name="connsiteY19" fmla="*/ 200943 h 1487055"/>
              <a:gd name="connsiteX20" fmla="*/ 3960065 w 5654513"/>
              <a:gd name="connsiteY20" fmla="*/ 71512 h 1487055"/>
              <a:gd name="connsiteX21" fmla="*/ 4280594 w 5654513"/>
              <a:gd name="connsiteY21" fmla="*/ 8691 h 1487055"/>
              <a:gd name="connsiteX22" fmla="*/ 4598235 w 5654513"/>
              <a:gd name="connsiteY22" fmla="*/ 9785 h 1487055"/>
              <a:gd name="connsiteX23" fmla="*/ 4745666 w 5654513"/>
              <a:gd name="connsiteY23" fmla="*/ 41023 h 1487055"/>
              <a:gd name="connsiteX24" fmla="*/ 5217016 w 5654513"/>
              <a:gd name="connsiteY24" fmla="*/ 181874 h 1487055"/>
              <a:gd name="connsiteX25" fmla="*/ 5654513 w 5654513"/>
              <a:gd name="connsiteY25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211948 w 5654513"/>
              <a:gd name="connsiteY3" fmla="*/ 1329608 h 1487055"/>
              <a:gd name="connsiteX4" fmla="*/ 248282 w 5654513"/>
              <a:gd name="connsiteY4" fmla="*/ 1299330 h 1487055"/>
              <a:gd name="connsiteX5" fmla="*/ 333061 w 5654513"/>
              <a:gd name="connsiteY5" fmla="*/ 1238774 h 1487055"/>
              <a:gd name="connsiteX6" fmla="*/ 351227 w 5654513"/>
              <a:gd name="connsiteY6" fmla="*/ 1232718 h 1487055"/>
              <a:gd name="connsiteX7" fmla="*/ 381506 w 5654513"/>
              <a:gd name="connsiteY7" fmla="*/ 1208496 h 1487055"/>
              <a:gd name="connsiteX8" fmla="*/ 405728 w 5654513"/>
              <a:gd name="connsiteY8" fmla="*/ 1202440 h 1487055"/>
              <a:gd name="connsiteX9" fmla="*/ 484451 w 5654513"/>
              <a:gd name="connsiteY9" fmla="*/ 1178217 h 1487055"/>
              <a:gd name="connsiteX10" fmla="*/ 502618 w 5654513"/>
              <a:gd name="connsiteY10" fmla="*/ 1172162 h 1487055"/>
              <a:gd name="connsiteX11" fmla="*/ 593453 w 5654513"/>
              <a:gd name="connsiteY11" fmla="*/ 1123717 h 1487055"/>
              <a:gd name="connsiteX12" fmla="*/ 617675 w 5654513"/>
              <a:gd name="connsiteY12" fmla="*/ 1117661 h 1487055"/>
              <a:gd name="connsiteX13" fmla="*/ 660064 w 5654513"/>
              <a:gd name="connsiteY13" fmla="*/ 1081327 h 1487055"/>
              <a:gd name="connsiteX14" fmla="*/ 910609 w 5654513"/>
              <a:gd name="connsiteY14" fmla="*/ 876173 h 1487055"/>
              <a:gd name="connsiteX15" fmla="*/ 1437449 w 5654513"/>
              <a:gd name="connsiteY15" fmla="*/ 671018 h 1487055"/>
              <a:gd name="connsiteX16" fmla="*/ 1907893 w 5654513"/>
              <a:gd name="connsiteY16" fmla="*/ 509412 h 1487055"/>
              <a:gd name="connsiteX17" fmla="*/ 2577804 w 5654513"/>
              <a:gd name="connsiteY17" fmla="*/ 366342 h 1487055"/>
              <a:gd name="connsiteX18" fmla="*/ 3211380 w 5654513"/>
              <a:gd name="connsiteY18" fmla="*/ 200943 h 1487055"/>
              <a:gd name="connsiteX19" fmla="*/ 3960065 w 5654513"/>
              <a:gd name="connsiteY19" fmla="*/ 71512 h 1487055"/>
              <a:gd name="connsiteX20" fmla="*/ 4280594 w 5654513"/>
              <a:gd name="connsiteY20" fmla="*/ 8691 h 1487055"/>
              <a:gd name="connsiteX21" fmla="*/ 4598235 w 5654513"/>
              <a:gd name="connsiteY21" fmla="*/ 9785 h 1487055"/>
              <a:gd name="connsiteX22" fmla="*/ 4745666 w 5654513"/>
              <a:gd name="connsiteY22" fmla="*/ 41023 h 1487055"/>
              <a:gd name="connsiteX23" fmla="*/ 5217016 w 5654513"/>
              <a:gd name="connsiteY23" fmla="*/ 181874 h 1487055"/>
              <a:gd name="connsiteX24" fmla="*/ 5654513 w 5654513"/>
              <a:gd name="connsiteY24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211948 w 5654513"/>
              <a:gd name="connsiteY3" fmla="*/ 1329608 h 1487055"/>
              <a:gd name="connsiteX4" fmla="*/ 248282 w 5654513"/>
              <a:gd name="connsiteY4" fmla="*/ 1299330 h 1487055"/>
              <a:gd name="connsiteX5" fmla="*/ 333061 w 5654513"/>
              <a:gd name="connsiteY5" fmla="*/ 1238774 h 1487055"/>
              <a:gd name="connsiteX6" fmla="*/ 351227 w 5654513"/>
              <a:gd name="connsiteY6" fmla="*/ 1232718 h 1487055"/>
              <a:gd name="connsiteX7" fmla="*/ 381506 w 5654513"/>
              <a:gd name="connsiteY7" fmla="*/ 1208496 h 1487055"/>
              <a:gd name="connsiteX8" fmla="*/ 405728 w 5654513"/>
              <a:gd name="connsiteY8" fmla="*/ 1202440 h 1487055"/>
              <a:gd name="connsiteX9" fmla="*/ 484451 w 5654513"/>
              <a:gd name="connsiteY9" fmla="*/ 1178217 h 1487055"/>
              <a:gd name="connsiteX10" fmla="*/ 593453 w 5654513"/>
              <a:gd name="connsiteY10" fmla="*/ 1123717 h 1487055"/>
              <a:gd name="connsiteX11" fmla="*/ 617675 w 5654513"/>
              <a:gd name="connsiteY11" fmla="*/ 1117661 h 1487055"/>
              <a:gd name="connsiteX12" fmla="*/ 660064 w 5654513"/>
              <a:gd name="connsiteY12" fmla="*/ 1081327 h 1487055"/>
              <a:gd name="connsiteX13" fmla="*/ 910609 w 5654513"/>
              <a:gd name="connsiteY13" fmla="*/ 876173 h 1487055"/>
              <a:gd name="connsiteX14" fmla="*/ 1437449 w 5654513"/>
              <a:gd name="connsiteY14" fmla="*/ 671018 h 1487055"/>
              <a:gd name="connsiteX15" fmla="*/ 1907893 w 5654513"/>
              <a:gd name="connsiteY15" fmla="*/ 509412 h 1487055"/>
              <a:gd name="connsiteX16" fmla="*/ 2577804 w 5654513"/>
              <a:gd name="connsiteY16" fmla="*/ 366342 h 1487055"/>
              <a:gd name="connsiteX17" fmla="*/ 3211380 w 5654513"/>
              <a:gd name="connsiteY17" fmla="*/ 200943 h 1487055"/>
              <a:gd name="connsiteX18" fmla="*/ 3960065 w 5654513"/>
              <a:gd name="connsiteY18" fmla="*/ 71512 h 1487055"/>
              <a:gd name="connsiteX19" fmla="*/ 4280594 w 5654513"/>
              <a:gd name="connsiteY19" fmla="*/ 8691 h 1487055"/>
              <a:gd name="connsiteX20" fmla="*/ 4598235 w 5654513"/>
              <a:gd name="connsiteY20" fmla="*/ 9785 h 1487055"/>
              <a:gd name="connsiteX21" fmla="*/ 4745666 w 5654513"/>
              <a:gd name="connsiteY21" fmla="*/ 41023 h 1487055"/>
              <a:gd name="connsiteX22" fmla="*/ 5217016 w 5654513"/>
              <a:gd name="connsiteY22" fmla="*/ 181874 h 1487055"/>
              <a:gd name="connsiteX23" fmla="*/ 5654513 w 5654513"/>
              <a:gd name="connsiteY23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51392 w 5654513"/>
              <a:gd name="connsiteY2" fmla="*/ 1396220 h 1487055"/>
              <a:gd name="connsiteX3" fmla="*/ 211948 w 5654513"/>
              <a:gd name="connsiteY3" fmla="*/ 1329608 h 1487055"/>
              <a:gd name="connsiteX4" fmla="*/ 248282 w 5654513"/>
              <a:gd name="connsiteY4" fmla="*/ 1299330 h 1487055"/>
              <a:gd name="connsiteX5" fmla="*/ 333061 w 5654513"/>
              <a:gd name="connsiteY5" fmla="*/ 1238774 h 1487055"/>
              <a:gd name="connsiteX6" fmla="*/ 351227 w 5654513"/>
              <a:gd name="connsiteY6" fmla="*/ 1232718 h 1487055"/>
              <a:gd name="connsiteX7" fmla="*/ 381506 w 5654513"/>
              <a:gd name="connsiteY7" fmla="*/ 1208496 h 1487055"/>
              <a:gd name="connsiteX8" fmla="*/ 484451 w 5654513"/>
              <a:gd name="connsiteY8" fmla="*/ 1178217 h 1487055"/>
              <a:gd name="connsiteX9" fmla="*/ 593453 w 5654513"/>
              <a:gd name="connsiteY9" fmla="*/ 1123717 h 1487055"/>
              <a:gd name="connsiteX10" fmla="*/ 617675 w 5654513"/>
              <a:gd name="connsiteY10" fmla="*/ 1117661 h 1487055"/>
              <a:gd name="connsiteX11" fmla="*/ 660064 w 5654513"/>
              <a:gd name="connsiteY11" fmla="*/ 1081327 h 1487055"/>
              <a:gd name="connsiteX12" fmla="*/ 910609 w 5654513"/>
              <a:gd name="connsiteY12" fmla="*/ 876173 h 1487055"/>
              <a:gd name="connsiteX13" fmla="*/ 1437449 w 5654513"/>
              <a:gd name="connsiteY13" fmla="*/ 671018 h 1487055"/>
              <a:gd name="connsiteX14" fmla="*/ 1907893 w 5654513"/>
              <a:gd name="connsiteY14" fmla="*/ 509412 h 1487055"/>
              <a:gd name="connsiteX15" fmla="*/ 2577804 w 5654513"/>
              <a:gd name="connsiteY15" fmla="*/ 366342 h 1487055"/>
              <a:gd name="connsiteX16" fmla="*/ 3211380 w 5654513"/>
              <a:gd name="connsiteY16" fmla="*/ 200943 h 1487055"/>
              <a:gd name="connsiteX17" fmla="*/ 3960065 w 5654513"/>
              <a:gd name="connsiteY17" fmla="*/ 71512 h 1487055"/>
              <a:gd name="connsiteX18" fmla="*/ 4280594 w 5654513"/>
              <a:gd name="connsiteY18" fmla="*/ 8691 h 1487055"/>
              <a:gd name="connsiteX19" fmla="*/ 4598235 w 5654513"/>
              <a:gd name="connsiteY19" fmla="*/ 9785 h 1487055"/>
              <a:gd name="connsiteX20" fmla="*/ 4745666 w 5654513"/>
              <a:gd name="connsiteY20" fmla="*/ 41023 h 1487055"/>
              <a:gd name="connsiteX21" fmla="*/ 5217016 w 5654513"/>
              <a:gd name="connsiteY21" fmla="*/ 181874 h 1487055"/>
              <a:gd name="connsiteX22" fmla="*/ 5654513 w 5654513"/>
              <a:gd name="connsiteY22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211948 w 5654513"/>
              <a:gd name="connsiteY2" fmla="*/ 1329608 h 1487055"/>
              <a:gd name="connsiteX3" fmla="*/ 248282 w 5654513"/>
              <a:gd name="connsiteY3" fmla="*/ 1299330 h 1487055"/>
              <a:gd name="connsiteX4" fmla="*/ 333061 w 5654513"/>
              <a:gd name="connsiteY4" fmla="*/ 1238774 h 1487055"/>
              <a:gd name="connsiteX5" fmla="*/ 351227 w 5654513"/>
              <a:gd name="connsiteY5" fmla="*/ 1232718 h 1487055"/>
              <a:gd name="connsiteX6" fmla="*/ 381506 w 5654513"/>
              <a:gd name="connsiteY6" fmla="*/ 1208496 h 1487055"/>
              <a:gd name="connsiteX7" fmla="*/ 484451 w 5654513"/>
              <a:gd name="connsiteY7" fmla="*/ 1178217 h 1487055"/>
              <a:gd name="connsiteX8" fmla="*/ 593453 w 5654513"/>
              <a:gd name="connsiteY8" fmla="*/ 1123717 h 1487055"/>
              <a:gd name="connsiteX9" fmla="*/ 617675 w 5654513"/>
              <a:gd name="connsiteY9" fmla="*/ 1117661 h 1487055"/>
              <a:gd name="connsiteX10" fmla="*/ 660064 w 5654513"/>
              <a:gd name="connsiteY10" fmla="*/ 1081327 h 1487055"/>
              <a:gd name="connsiteX11" fmla="*/ 910609 w 5654513"/>
              <a:gd name="connsiteY11" fmla="*/ 876173 h 1487055"/>
              <a:gd name="connsiteX12" fmla="*/ 1437449 w 5654513"/>
              <a:gd name="connsiteY12" fmla="*/ 671018 h 1487055"/>
              <a:gd name="connsiteX13" fmla="*/ 1907893 w 5654513"/>
              <a:gd name="connsiteY13" fmla="*/ 509412 h 1487055"/>
              <a:gd name="connsiteX14" fmla="*/ 2577804 w 5654513"/>
              <a:gd name="connsiteY14" fmla="*/ 366342 h 1487055"/>
              <a:gd name="connsiteX15" fmla="*/ 3211380 w 5654513"/>
              <a:gd name="connsiteY15" fmla="*/ 200943 h 1487055"/>
              <a:gd name="connsiteX16" fmla="*/ 3960065 w 5654513"/>
              <a:gd name="connsiteY16" fmla="*/ 71512 h 1487055"/>
              <a:gd name="connsiteX17" fmla="*/ 4280594 w 5654513"/>
              <a:gd name="connsiteY17" fmla="*/ 8691 h 1487055"/>
              <a:gd name="connsiteX18" fmla="*/ 4598235 w 5654513"/>
              <a:gd name="connsiteY18" fmla="*/ 9785 h 1487055"/>
              <a:gd name="connsiteX19" fmla="*/ 4745666 w 5654513"/>
              <a:gd name="connsiteY19" fmla="*/ 41023 h 1487055"/>
              <a:gd name="connsiteX20" fmla="*/ 5217016 w 5654513"/>
              <a:gd name="connsiteY20" fmla="*/ 181874 h 1487055"/>
              <a:gd name="connsiteX21" fmla="*/ 5654513 w 5654513"/>
              <a:gd name="connsiteY21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211948 w 5654513"/>
              <a:gd name="connsiteY2" fmla="*/ 1329608 h 1487055"/>
              <a:gd name="connsiteX3" fmla="*/ 248282 w 5654513"/>
              <a:gd name="connsiteY3" fmla="*/ 1299330 h 1487055"/>
              <a:gd name="connsiteX4" fmla="*/ 333061 w 5654513"/>
              <a:gd name="connsiteY4" fmla="*/ 1238774 h 1487055"/>
              <a:gd name="connsiteX5" fmla="*/ 351227 w 5654513"/>
              <a:gd name="connsiteY5" fmla="*/ 1232718 h 1487055"/>
              <a:gd name="connsiteX6" fmla="*/ 381506 w 5654513"/>
              <a:gd name="connsiteY6" fmla="*/ 1208496 h 1487055"/>
              <a:gd name="connsiteX7" fmla="*/ 484451 w 5654513"/>
              <a:gd name="connsiteY7" fmla="*/ 1178217 h 1487055"/>
              <a:gd name="connsiteX8" fmla="*/ 593453 w 5654513"/>
              <a:gd name="connsiteY8" fmla="*/ 1123717 h 1487055"/>
              <a:gd name="connsiteX9" fmla="*/ 660064 w 5654513"/>
              <a:gd name="connsiteY9" fmla="*/ 1081327 h 1487055"/>
              <a:gd name="connsiteX10" fmla="*/ 910609 w 5654513"/>
              <a:gd name="connsiteY10" fmla="*/ 876173 h 1487055"/>
              <a:gd name="connsiteX11" fmla="*/ 1437449 w 5654513"/>
              <a:gd name="connsiteY11" fmla="*/ 671018 h 1487055"/>
              <a:gd name="connsiteX12" fmla="*/ 1907893 w 5654513"/>
              <a:gd name="connsiteY12" fmla="*/ 509412 h 1487055"/>
              <a:gd name="connsiteX13" fmla="*/ 2577804 w 5654513"/>
              <a:gd name="connsiteY13" fmla="*/ 366342 h 1487055"/>
              <a:gd name="connsiteX14" fmla="*/ 3211380 w 5654513"/>
              <a:gd name="connsiteY14" fmla="*/ 200943 h 1487055"/>
              <a:gd name="connsiteX15" fmla="*/ 3960065 w 5654513"/>
              <a:gd name="connsiteY15" fmla="*/ 71512 h 1487055"/>
              <a:gd name="connsiteX16" fmla="*/ 4280594 w 5654513"/>
              <a:gd name="connsiteY16" fmla="*/ 8691 h 1487055"/>
              <a:gd name="connsiteX17" fmla="*/ 4598235 w 5654513"/>
              <a:gd name="connsiteY17" fmla="*/ 9785 h 1487055"/>
              <a:gd name="connsiteX18" fmla="*/ 4745666 w 5654513"/>
              <a:gd name="connsiteY18" fmla="*/ 41023 h 1487055"/>
              <a:gd name="connsiteX19" fmla="*/ 5217016 w 5654513"/>
              <a:gd name="connsiteY19" fmla="*/ 181874 h 1487055"/>
              <a:gd name="connsiteX20" fmla="*/ 5654513 w 5654513"/>
              <a:gd name="connsiteY20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211948 w 5654513"/>
              <a:gd name="connsiteY2" fmla="*/ 1329608 h 1487055"/>
              <a:gd name="connsiteX3" fmla="*/ 248282 w 5654513"/>
              <a:gd name="connsiteY3" fmla="*/ 1299330 h 1487055"/>
              <a:gd name="connsiteX4" fmla="*/ 333061 w 5654513"/>
              <a:gd name="connsiteY4" fmla="*/ 1238774 h 1487055"/>
              <a:gd name="connsiteX5" fmla="*/ 381506 w 5654513"/>
              <a:gd name="connsiteY5" fmla="*/ 1208496 h 1487055"/>
              <a:gd name="connsiteX6" fmla="*/ 484451 w 5654513"/>
              <a:gd name="connsiteY6" fmla="*/ 1178217 h 1487055"/>
              <a:gd name="connsiteX7" fmla="*/ 593453 w 5654513"/>
              <a:gd name="connsiteY7" fmla="*/ 1123717 h 1487055"/>
              <a:gd name="connsiteX8" fmla="*/ 660064 w 5654513"/>
              <a:gd name="connsiteY8" fmla="*/ 1081327 h 1487055"/>
              <a:gd name="connsiteX9" fmla="*/ 910609 w 5654513"/>
              <a:gd name="connsiteY9" fmla="*/ 876173 h 1487055"/>
              <a:gd name="connsiteX10" fmla="*/ 1437449 w 5654513"/>
              <a:gd name="connsiteY10" fmla="*/ 671018 h 1487055"/>
              <a:gd name="connsiteX11" fmla="*/ 1907893 w 5654513"/>
              <a:gd name="connsiteY11" fmla="*/ 509412 h 1487055"/>
              <a:gd name="connsiteX12" fmla="*/ 2577804 w 5654513"/>
              <a:gd name="connsiteY12" fmla="*/ 366342 h 1487055"/>
              <a:gd name="connsiteX13" fmla="*/ 3211380 w 5654513"/>
              <a:gd name="connsiteY13" fmla="*/ 200943 h 1487055"/>
              <a:gd name="connsiteX14" fmla="*/ 3960065 w 5654513"/>
              <a:gd name="connsiteY14" fmla="*/ 71512 h 1487055"/>
              <a:gd name="connsiteX15" fmla="*/ 4280594 w 5654513"/>
              <a:gd name="connsiteY15" fmla="*/ 8691 h 1487055"/>
              <a:gd name="connsiteX16" fmla="*/ 4598235 w 5654513"/>
              <a:gd name="connsiteY16" fmla="*/ 9785 h 1487055"/>
              <a:gd name="connsiteX17" fmla="*/ 4745666 w 5654513"/>
              <a:gd name="connsiteY17" fmla="*/ 41023 h 1487055"/>
              <a:gd name="connsiteX18" fmla="*/ 5217016 w 5654513"/>
              <a:gd name="connsiteY18" fmla="*/ 181874 h 1487055"/>
              <a:gd name="connsiteX19" fmla="*/ 5654513 w 5654513"/>
              <a:gd name="connsiteY19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211948 w 5654513"/>
              <a:gd name="connsiteY2" fmla="*/ 1329608 h 1487055"/>
              <a:gd name="connsiteX3" fmla="*/ 248282 w 5654513"/>
              <a:gd name="connsiteY3" fmla="*/ 1299330 h 1487055"/>
              <a:gd name="connsiteX4" fmla="*/ 333061 w 5654513"/>
              <a:gd name="connsiteY4" fmla="*/ 1238774 h 1487055"/>
              <a:gd name="connsiteX5" fmla="*/ 381506 w 5654513"/>
              <a:gd name="connsiteY5" fmla="*/ 1208496 h 1487055"/>
              <a:gd name="connsiteX6" fmla="*/ 484451 w 5654513"/>
              <a:gd name="connsiteY6" fmla="*/ 1178217 h 1487055"/>
              <a:gd name="connsiteX7" fmla="*/ 660064 w 5654513"/>
              <a:gd name="connsiteY7" fmla="*/ 1081327 h 1487055"/>
              <a:gd name="connsiteX8" fmla="*/ 910609 w 5654513"/>
              <a:gd name="connsiteY8" fmla="*/ 876173 h 1487055"/>
              <a:gd name="connsiteX9" fmla="*/ 1437449 w 5654513"/>
              <a:gd name="connsiteY9" fmla="*/ 671018 h 1487055"/>
              <a:gd name="connsiteX10" fmla="*/ 1907893 w 5654513"/>
              <a:gd name="connsiteY10" fmla="*/ 509412 h 1487055"/>
              <a:gd name="connsiteX11" fmla="*/ 2577804 w 5654513"/>
              <a:gd name="connsiteY11" fmla="*/ 366342 h 1487055"/>
              <a:gd name="connsiteX12" fmla="*/ 3211380 w 5654513"/>
              <a:gd name="connsiteY12" fmla="*/ 200943 h 1487055"/>
              <a:gd name="connsiteX13" fmla="*/ 3960065 w 5654513"/>
              <a:gd name="connsiteY13" fmla="*/ 71512 h 1487055"/>
              <a:gd name="connsiteX14" fmla="*/ 4280594 w 5654513"/>
              <a:gd name="connsiteY14" fmla="*/ 8691 h 1487055"/>
              <a:gd name="connsiteX15" fmla="*/ 4598235 w 5654513"/>
              <a:gd name="connsiteY15" fmla="*/ 9785 h 1487055"/>
              <a:gd name="connsiteX16" fmla="*/ 4745666 w 5654513"/>
              <a:gd name="connsiteY16" fmla="*/ 41023 h 1487055"/>
              <a:gd name="connsiteX17" fmla="*/ 5217016 w 5654513"/>
              <a:gd name="connsiteY17" fmla="*/ 181874 h 1487055"/>
              <a:gd name="connsiteX18" fmla="*/ 5654513 w 5654513"/>
              <a:gd name="connsiteY18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211948 w 5654513"/>
              <a:gd name="connsiteY2" fmla="*/ 1329608 h 1487055"/>
              <a:gd name="connsiteX3" fmla="*/ 248282 w 5654513"/>
              <a:gd name="connsiteY3" fmla="*/ 1299330 h 1487055"/>
              <a:gd name="connsiteX4" fmla="*/ 333061 w 5654513"/>
              <a:gd name="connsiteY4" fmla="*/ 1238774 h 1487055"/>
              <a:gd name="connsiteX5" fmla="*/ 381506 w 5654513"/>
              <a:gd name="connsiteY5" fmla="*/ 1208496 h 1487055"/>
              <a:gd name="connsiteX6" fmla="*/ 436743 w 5654513"/>
              <a:gd name="connsiteY6" fmla="*/ 1122558 h 1487055"/>
              <a:gd name="connsiteX7" fmla="*/ 660064 w 5654513"/>
              <a:gd name="connsiteY7" fmla="*/ 1081327 h 1487055"/>
              <a:gd name="connsiteX8" fmla="*/ 910609 w 5654513"/>
              <a:gd name="connsiteY8" fmla="*/ 876173 h 1487055"/>
              <a:gd name="connsiteX9" fmla="*/ 1437449 w 5654513"/>
              <a:gd name="connsiteY9" fmla="*/ 671018 h 1487055"/>
              <a:gd name="connsiteX10" fmla="*/ 1907893 w 5654513"/>
              <a:gd name="connsiteY10" fmla="*/ 509412 h 1487055"/>
              <a:gd name="connsiteX11" fmla="*/ 2577804 w 5654513"/>
              <a:gd name="connsiteY11" fmla="*/ 366342 h 1487055"/>
              <a:gd name="connsiteX12" fmla="*/ 3211380 w 5654513"/>
              <a:gd name="connsiteY12" fmla="*/ 200943 h 1487055"/>
              <a:gd name="connsiteX13" fmla="*/ 3960065 w 5654513"/>
              <a:gd name="connsiteY13" fmla="*/ 71512 h 1487055"/>
              <a:gd name="connsiteX14" fmla="*/ 4280594 w 5654513"/>
              <a:gd name="connsiteY14" fmla="*/ 8691 h 1487055"/>
              <a:gd name="connsiteX15" fmla="*/ 4598235 w 5654513"/>
              <a:gd name="connsiteY15" fmla="*/ 9785 h 1487055"/>
              <a:gd name="connsiteX16" fmla="*/ 4745666 w 5654513"/>
              <a:gd name="connsiteY16" fmla="*/ 41023 h 1487055"/>
              <a:gd name="connsiteX17" fmla="*/ 5217016 w 5654513"/>
              <a:gd name="connsiteY17" fmla="*/ 181874 h 1487055"/>
              <a:gd name="connsiteX18" fmla="*/ 5654513 w 5654513"/>
              <a:gd name="connsiteY18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211948 w 5654513"/>
              <a:gd name="connsiteY2" fmla="*/ 1329608 h 1487055"/>
              <a:gd name="connsiteX3" fmla="*/ 248282 w 5654513"/>
              <a:gd name="connsiteY3" fmla="*/ 1299330 h 1487055"/>
              <a:gd name="connsiteX4" fmla="*/ 333061 w 5654513"/>
              <a:gd name="connsiteY4" fmla="*/ 1238774 h 1487055"/>
              <a:gd name="connsiteX5" fmla="*/ 381506 w 5654513"/>
              <a:gd name="connsiteY5" fmla="*/ 1208496 h 1487055"/>
              <a:gd name="connsiteX6" fmla="*/ 436743 w 5654513"/>
              <a:gd name="connsiteY6" fmla="*/ 1122558 h 1487055"/>
              <a:gd name="connsiteX7" fmla="*/ 636210 w 5654513"/>
              <a:gd name="connsiteY7" fmla="*/ 1017717 h 1487055"/>
              <a:gd name="connsiteX8" fmla="*/ 910609 w 5654513"/>
              <a:gd name="connsiteY8" fmla="*/ 876173 h 1487055"/>
              <a:gd name="connsiteX9" fmla="*/ 1437449 w 5654513"/>
              <a:gd name="connsiteY9" fmla="*/ 671018 h 1487055"/>
              <a:gd name="connsiteX10" fmla="*/ 1907893 w 5654513"/>
              <a:gd name="connsiteY10" fmla="*/ 509412 h 1487055"/>
              <a:gd name="connsiteX11" fmla="*/ 2577804 w 5654513"/>
              <a:gd name="connsiteY11" fmla="*/ 366342 h 1487055"/>
              <a:gd name="connsiteX12" fmla="*/ 3211380 w 5654513"/>
              <a:gd name="connsiteY12" fmla="*/ 200943 h 1487055"/>
              <a:gd name="connsiteX13" fmla="*/ 3960065 w 5654513"/>
              <a:gd name="connsiteY13" fmla="*/ 71512 h 1487055"/>
              <a:gd name="connsiteX14" fmla="*/ 4280594 w 5654513"/>
              <a:gd name="connsiteY14" fmla="*/ 8691 h 1487055"/>
              <a:gd name="connsiteX15" fmla="*/ 4598235 w 5654513"/>
              <a:gd name="connsiteY15" fmla="*/ 9785 h 1487055"/>
              <a:gd name="connsiteX16" fmla="*/ 4745666 w 5654513"/>
              <a:gd name="connsiteY16" fmla="*/ 41023 h 1487055"/>
              <a:gd name="connsiteX17" fmla="*/ 5217016 w 5654513"/>
              <a:gd name="connsiteY17" fmla="*/ 181874 h 1487055"/>
              <a:gd name="connsiteX18" fmla="*/ 5654513 w 5654513"/>
              <a:gd name="connsiteY18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248282 w 5654513"/>
              <a:gd name="connsiteY2" fmla="*/ 1299330 h 1487055"/>
              <a:gd name="connsiteX3" fmla="*/ 333061 w 5654513"/>
              <a:gd name="connsiteY3" fmla="*/ 1238774 h 1487055"/>
              <a:gd name="connsiteX4" fmla="*/ 381506 w 5654513"/>
              <a:gd name="connsiteY4" fmla="*/ 1208496 h 1487055"/>
              <a:gd name="connsiteX5" fmla="*/ 436743 w 5654513"/>
              <a:gd name="connsiteY5" fmla="*/ 1122558 h 1487055"/>
              <a:gd name="connsiteX6" fmla="*/ 636210 w 5654513"/>
              <a:gd name="connsiteY6" fmla="*/ 1017717 h 1487055"/>
              <a:gd name="connsiteX7" fmla="*/ 910609 w 5654513"/>
              <a:gd name="connsiteY7" fmla="*/ 876173 h 1487055"/>
              <a:gd name="connsiteX8" fmla="*/ 1437449 w 5654513"/>
              <a:gd name="connsiteY8" fmla="*/ 671018 h 1487055"/>
              <a:gd name="connsiteX9" fmla="*/ 1907893 w 5654513"/>
              <a:gd name="connsiteY9" fmla="*/ 509412 h 1487055"/>
              <a:gd name="connsiteX10" fmla="*/ 2577804 w 5654513"/>
              <a:gd name="connsiteY10" fmla="*/ 366342 h 1487055"/>
              <a:gd name="connsiteX11" fmla="*/ 3211380 w 5654513"/>
              <a:gd name="connsiteY11" fmla="*/ 200943 h 1487055"/>
              <a:gd name="connsiteX12" fmla="*/ 3960065 w 5654513"/>
              <a:gd name="connsiteY12" fmla="*/ 71512 h 1487055"/>
              <a:gd name="connsiteX13" fmla="*/ 4280594 w 5654513"/>
              <a:gd name="connsiteY13" fmla="*/ 8691 h 1487055"/>
              <a:gd name="connsiteX14" fmla="*/ 4598235 w 5654513"/>
              <a:gd name="connsiteY14" fmla="*/ 9785 h 1487055"/>
              <a:gd name="connsiteX15" fmla="*/ 4745666 w 5654513"/>
              <a:gd name="connsiteY15" fmla="*/ 41023 h 1487055"/>
              <a:gd name="connsiteX16" fmla="*/ 5217016 w 5654513"/>
              <a:gd name="connsiteY16" fmla="*/ 181874 h 1487055"/>
              <a:gd name="connsiteX17" fmla="*/ 5654513 w 5654513"/>
              <a:gd name="connsiteY17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248282 w 5654513"/>
              <a:gd name="connsiteY2" fmla="*/ 1299330 h 1487055"/>
              <a:gd name="connsiteX3" fmla="*/ 381506 w 5654513"/>
              <a:gd name="connsiteY3" fmla="*/ 1208496 h 1487055"/>
              <a:gd name="connsiteX4" fmla="*/ 436743 w 5654513"/>
              <a:gd name="connsiteY4" fmla="*/ 1122558 h 1487055"/>
              <a:gd name="connsiteX5" fmla="*/ 636210 w 5654513"/>
              <a:gd name="connsiteY5" fmla="*/ 1017717 h 1487055"/>
              <a:gd name="connsiteX6" fmla="*/ 910609 w 5654513"/>
              <a:gd name="connsiteY6" fmla="*/ 876173 h 1487055"/>
              <a:gd name="connsiteX7" fmla="*/ 1437449 w 5654513"/>
              <a:gd name="connsiteY7" fmla="*/ 671018 h 1487055"/>
              <a:gd name="connsiteX8" fmla="*/ 1907893 w 5654513"/>
              <a:gd name="connsiteY8" fmla="*/ 509412 h 1487055"/>
              <a:gd name="connsiteX9" fmla="*/ 2577804 w 5654513"/>
              <a:gd name="connsiteY9" fmla="*/ 366342 h 1487055"/>
              <a:gd name="connsiteX10" fmla="*/ 3211380 w 5654513"/>
              <a:gd name="connsiteY10" fmla="*/ 200943 h 1487055"/>
              <a:gd name="connsiteX11" fmla="*/ 3960065 w 5654513"/>
              <a:gd name="connsiteY11" fmla="*/ 71512 h 1487055"/>
              <a:gd name="connsiteX12" fmla="*/ 4280594 w 5654513"/>
              <a:gd name="connsiteY12" fmla="*/ 8691 h 1487055"/>
              <a:gd name="connsiteX13" fmla="*/ 4598235 w 5654513"/>
              <a:gd name="connsiteY13" fmla="*/ 9785 h 1487055"/>
              <a:gd name="connsiteX14" fmla="*/ 4745666 w 5654513"/>
              <a:gd name="connsiteY14" fmla="*/ 41023 h 1487055"/>
              <a:gd name="connsiteX15" fmla="*/ 5217016 w 5654513"/>
              <a:gd name="connsiteY15" fmla="*/ 181874 h 1487055"/>
              <a:gd name="connsiteX16" fmla="*/ 5654513 w 5654513"/>
              <a:gd name="connsiteY16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248282 w 5654513"/>
              <a:gd name="connsiteY2" fmla="*/ 1299330 h 1487055"/>
              <a:gd name="connsiteX3" fmla="*/ 286090 w 5654513"/>
              <a:gd name="connsiteY3" fmla="*/ 1200545 h 1487055"/>
              <a:gd name="connsiteX4" fmla="*/ 436743 w 5654513"/>
              <a:gd name="connsiteY4" fmla="*/ 1122558 h 1487055"/>
              <a:gd name="connsiteX5" fmla="*/ 636210 w 5654513"/>
              <a:gd name="connsiteY5" fmla="*/ 1017717 h 1487055"/>
              <a:gd name="connsiteX6" fmla="*/ 910609 w 5654513"/>
              <a:gd name="connsiteY6" fmla="*/ 876173 h 1487055"/>
              <a:gd name="connsiteX7" fmla="*/ 1437449 w 5654513"/>
              <a:gd name="connsiteY7" fmla="*/ 671018 h 1487055"/>
              <a:gd name="connsiteX8" fmla="*/ 1907893 w 5654513"/>
              <a:gd name="connsiteY8" fmla="*/ 509412 h 1487055"/>
              <a:gd name="connsiteX9" fmla="*/ 2577804 w 5654513"/>
              <a:gd name="connsiteY9" fmla="*/ 366342 h 1487055"/>
              <a:gd name="connsiteX10" fmla="*/ 3211380 w 5654513"/>
              <a:gd name="connsiteY10" fmla="*/ 200943 h 1487055"/>
              <a:gd name="connsiteX11" fmla="*/ 3960065 w 5654513"/>
              <a:gd name="connsiteY11" fmla="*/ 71512 h 1487055"/>
              <a:gd name="connsiteX12" fmla="*/ 4280594 w 5654513"/>
              <a:gd name="connsiteY12" fmla="*/ 8691 h 1487055"/>
              <a:gd name="connsiteX13" fmla="*/ 4598235 w 5654513"/>
              <a:gd name="connsiteY13" fmla="*/ 9785 h 1487055"/>
              <a:gd name="connsiteX14" fmla="*/ 4745666 w 5654513"/>
              <a:gd name="connsiteY14" fmla="*/ 41023 h 1487055"/>
              <a:gd name="connsiteX15" fmla="*/ 5217016 w 5654513"/>
              <a:gd name="connsiteY15" fmla="*/ 181874 h 1487055"/>
              <a:gd name="connsiteX16" fmla="*/ 5654513 w 5654513"/>
              <a:gd name="connsiteY16" fmla="*/ 443699 h 1487055"/>
              <a:gd name="connsiteX0" fmla="*/ 0 w 5654513"/>
              <a:gd name="connsiteY0" fmla="*/ 1487055 h 1487055"/>
              <a:gd name="connsiteX1" fmla="*/ 115058 w 5654513"/>
              <a:gd name="connsiteY1" fmla="*/ 1426498 h 1487055"/>
              <a:gd name="connsiteX2" fmla="*/ 144915 w 5654513"/>
              <a:gd name="connsiteY2" fmla="*/ 1299330 h 1487055"/>
              <a:gd name="connsiteX3" fmla="*/ 286090 w 5654513"/>
              <a:gd name="connsiteY3" fmla="*/ 1200545 h 1487055"/>
              <a:gd name="connsiteX4" fmla="*/ 436743 w 5654513"/>
              <a:gd name="connsiteY4" fmla="*/ 1122558 h 1487055"/>
              <a:gd name="connsiteX5" fmla="*/ 636210 w 5654513"/>
              <a:gd name="connsiteY5" fmla="*/ 1017717 h 1487055"/>
              <a:gd name="connsiteX6" fmla="*/ 910609 w 5654513"/>
              <a:gd name="connsiteY6" fmla="*/ 876173 h 1487055"/>
              <a:gd name="connsiteX7" fmla="*/ 1437449 w 5654513"/>
              <a:gd name="connsiteY7" fmla="*/ 671018 h 1487055"/>
              <a:gd name="connsiteX8" fmla="*/ 1907893 w 5654513"/>
              <a:gd name="connsiteY8" fmla="*/ 509412 h 1487055"/>
              <a:gd name="connsiteX9" fmla="*/ 2577804 w 5654513"/>
              <a:gd name="connsiteY9" fmla="*/ 366342 h 1487055"/>
              <a:gd name="connsiteX10" fmla="*/ 3211380 w 5654513"/>
              <a:gd name="connsiteY10" fmla="*/ 200943 h 1487055"/>
              <a:gd name="connsiteX11" fmla="*/ 3960065 w 5654513"/>
              <a:gd name="connsiteY11" fmla="*/ 71512 h 1487055"/>
              <a:gd name="connsiteX12" fmla="*/ 4280594 w 5654513"/>
              <a:gd name="connsiteY12" fmla="*/ 8691 h 1487055"/>
              <a:gd name="connsiteX13" fmla="*/ 4598235 w 5654513"/>
              <a:gd name="connsiteY13" fmla="*/ 9785 h 1487055"/>
              <a:gd name="connsiteX14" fmla="*/ 4745666 w 5654513"/>
              <a:gd name="connsiteY14" fmla="*/ 41023 h 1487055"/>
              <a:gd name="connsiteX15" fmla="*/ 5217016 w 5654513"/>
              <a:gd name="connsiteY15" fmla="*/ 181874 h 1487055"/>
              <a:gd name="connsiteX16" fmla="*/ 5654513 w 5654513"/>
              <a:gd name="connsiteY16" fmla="*/ 443699 h 1487055"/>
              <a:gd name="connsiteX0" fmla="*/ 0 w 5654513"/>
              <a:gd name="connsiteY0" fmla="*/ 1487055 h 1487055"/>
              <a:gd name="connsiteX1" fmla="*/ 144915 w 5654513"/>
              <a:gd name="connsiteY1" fmla="*/ 1299330 h 1487055"/>
              <a:gd name="connsiteX2" fmla="*/ 286090 w 5654513"/>
              <a:gd name="connsiteY2" fmla="*/ 1200545 h 1487055"/>
              <a:gd name="connsiteX3" fmla="*/ 436743 w 5654513"/>
              <a:gd name="connsiteY3" fmla="*/ 1122558 h 1487055"/>
              <a:gd name="connsiteX4" fmla="*/ 636210 w 5654513"/>
              <a:gd name="connsiteY4" fmla="*/ 1017717 h 1487055"/>
              <a:gd name="connsiteX5" fmla="*/ 910609 w 5654513"/>
              <a:gd name="connsiteY5" fmla="*/ 876173 h 1487055"/>
              <a:gd name="connsiteX6" fmla="*/ 1437449 w 5654513"/>
              <a:gd name="connsiteY6" fmla="*/ 671018 h 1487055"/>
              <a:gd name="connsiteX7" fmla="*/ 1907893 w 5654513"/>
              <a:gd name="connsiteY7" fmla="*/ 509412 h 1487055"/>
              <a:gd name="connsiteX8" fmla="*/ 2577804 w 5654513"/>
              <a:gd name="connsiteY8" fmla="*/ 366342 h 1487055"/>
              <a:gd name="connsiteX9" fmla="*/ 3211380 w 5654513"/>
              <a:gd name="connsiteY9" fmla="*/ 200943 h 1487055"/>
              <a:gd name="connsiteX10" fmla="*/ 3960065 w 5654513"/>
              <a:gd name="connsiteY10" fmla="*/ 71512 h 1487055"/>
              <a:gd name="connsiteX11" fmla="*/ 4280594 w 5654513"/>
              <a:gd name="connsiteY11" fmla="*/ 8691 h 1487055"/>
              <a:gd name="connsiteX12" fmla="*/ 4598235 w 5654513"/>
              <a:gd name="connsiteY12" fmla="*/ 9785 h 1487055"/>
              <a:gd name="connsiteX13" fmla="*/ 4745666 w 5654513"/>
              <a:gd name="connsiteY13" fmla="*/ 41023 h 1487055"/>
              <a:gd name="connsiteX14" fmla="*/ 5217016 w 5654513"/>
              <a:gd name="connsiteY14" fmla="*/ 181874 h 1487055"/>
              <a:gd name="connsiteX15" fmla="*/ 5654513 w 5654513"/>
              <a:gd name="connsiteY15" fmla="*/ 443699 h 1487055"/>
              <a:gd name="connsiteX0" fmla="*/ 0 w 5718123"/>
              <a:gd name="connsiteY0" fmla="*/ 1415493 h 1415493"/>
              <a:gd name="connsiteX1" fmla="*/ 208525 w 5718123"/>
              <a:gd name="connsiteY1" fmla="*/ 1299330 h 1415493"/>
              <a:gd name="connsiteX2" fmla="*/ 349700 w 5718123"/>
              <a:gd name="connsiteY2" fmla="*/ 1200545 h 1415493"/>
              <a:gd name="connsiteX3" fmla="*/ 500353 w 5718123"/>
              <a:gd name="connsiteY3" fmla="*/ 1122558 h 1415493"/>
              <a:gd name="connsiteX4" fmla="*/ 699820 w 5718123"/>
              <a:gd name="connsiteY4" fmla="*/ 1017717 h 1415493"/>
              <a:gd name="connsiteX5" fmla="*/ 974219 w 5718123"/>
              <a:gd name="connsiteY5" fmla="*/ 876173 h 1415493"/>
              <a:gd name="connsiteX6" fmla="*/ 1501059 w 5718123"/>
              <a:gd name="connsiteY6" fmla="*/ 671018 h 1415493"/>
              <a:gd name="connsiteX7" fmla="*/ 1971503 w 5718123"/>
              <a:gd name="connsiteY7" fmla="*/ 509412 h 1415493"/>
              <a:gd name="connsiteX8" fmla="*/ 2641414 w 5718123"/>
              <a:gd name="connsiteY8" fmla="*/ 366342 h 1415493"/>
              <a:gd name="connsiteX9" fmla="*/ 3274990 w 5718123"/>
              <a:gd name="connsiteY9" fmla="*/ 200943 h 1415493"/>
              <a:gd name="connsiteX10" fmla="*/ 4023675 w 5718123"/>
              <a:gd name="connsiteY10" fmla="*/ 71512 h 1415493"/>
              <a:gd name="connsiteX11" fmla="*/ 4344204 w 5718123"/>
              <a:gd name="connsiteY11" fmla="*/ 8691 h 1415493"/>
              <a:gd name="connsiteX12" fmla="*/ 4661845 w 5718123"/>
              <a:gd name="connsiteY12" fmla="*/ 9785 h 1415493"/>
              <a:gd name="connsiteX13" fmla="*/ 4809276 w 5718123"/>
              <a:gd name="connsiteY13" fmla="*/ 41023 h 1415493"/>
              <a:gd name="connsiteX14" fmla="*/ 5280626 w 5718123"/>
              <a:gd name="connsiteY14" fmla="*/ 181874 h 1415493"/>
              <a:gd name="connsiteX15" fmla="*/ 5718123 w 5718123"/>
              <a:gd name="connsiteY15" fmla="*/ 443699 h 1415493"/>
              <a:gd name="connsiteX0" fmla="*/ 0 w 5718123"/>
              <a:gd name="connsiteY0" fmla="*/ 1415493 h 1415493"/>
              <a:gd name="connsiteX1" fmla="*/ 208525 w 5718123"/>
              <a:gd name="connsiteY1" fmla="*/ 1299330 h 1415493"/>
              <a:gd name="connsiteX2" fmla="*/ 349700 w 5718123"/>
              <a:gd name="connsiteY2" fmla="*/ 1200545 h 1415493"/>
              <a:gd name="connsiteX3" fmla="*/ 500353 w 5718123"/>
              <a:gd name="connsiteY3" fmla="*/ 1122558 h 1415493"/>
              <a:gd name="connsiteX4" fmla="*/ 699820 w 5718123"/>
              <a:gd name="connsiteY4" fmla="*/ 1017717 h 1415493"/>
              <a:gd name="connsiteX5" fmla="*/ 974219 w 5718123"/>
              <a:gd name="connsiteY5" fmla="*/ 836417 h 1415493"/>
              <a:gd name="connsiteX6" fmla="*/ 1501059 w 5718123"/>
              <a:gd name="connsiteY6" fmla="*/ 671018 h 1415493"/>
              <a:gd name="connsiteX7" fmla="*/ 1971503 w 5718123"/>
              <a:gd name="connsiteY7" fmla="*/ 509412 h 1415493"/>
              <a:gd name="connsiteX8" fmla="*/ 2641414 w 5718123"/>
              <a:gd name="connsiteY8" fmla="*/ 366342 h 1415493"/>
              <a:gd name="connsiteX9" fmla="*/ 3274990 w 5718123"/>
              <a:gd name="connsiteY9" fmla="*/ 200943 h 1415493"/>
              <a:gd name="connsiteX10" fmla="*/ 4023675 w 5718123"/>
              <a:gd name="connsiteY10" fmla="*/ 71512 h 1415493"/>
              <a:gd name="connsiteX11" fmla="*/ 4344204 w 5718123"/>
              <a:gd name="connsiteY11" fmla="*/ 8691 h 1415493"/>
              <a:gd name="connsiteX12" fmla="*/ 4661845 w 5718123"/>
              <a:gd name="connsiteY12" fmla="*/ 9785 h 1415493"/>
              <a:gd name="connsiteX13" fmla="*/ 4809276 w 5718123"/>
              <a:gd name="connsiteY13" fmla="*/ 41023 h 1415493"/>
              <a:gd name="connsiteX14" fmla="*/ 5280626 w 5718123"/>
              <a:gd name="connsiteY14" fmla="*/ 181874 h 1415493"/>
              <a:gd name="connsiteX15" fmla="*/ 5718123 w 5718123"/>
              <a:gd name="connsiteY15" fmla="*/ 443699 h 1415493"/>
              <a:gd name="connsiteX0" fmla="*/ 0 w 5718123"/>
              <a:gd name="connsiteY0" fmla="*/ 1415493 h 1415493"/>
              <a:gd name="connsiteX1" fmla="*/ 208525 w 5718123"/>
              <a:gd name="connsiteY1" fmla="*/ 1299330 h 1415493"/>
              <a:gd name="connsiteX2" fmla="*/ 349700 w 5718123"/>
              <a:gd name="connsiteY2" fmla="*/ 1200545 h 1415493"/>
              <a:gd name="connsiteX3" fmla="*/ 500353 w 5718123"/>
              <a:gd name="connsiteY3" fmla="*/ 1122558 h 1415493"/>
              <a:gd name="connsiteX4" fmla="*/ 699820 w 5718123"/>
              <a:gd name="connsiteY4" fmla="*/ 1017717 h 1415493"/>
              <a:gd name="connsiteX5" fmla="*/ 974219 w 5718123"/>
              <a:gd name="connsiteY5" fmla="*/ 836417 h 1415493"/>
              <a:gd name="connsiteX6" fmla="*/ 1493108 w 5718123"/>
              <a:gd name="connsiteY6" fmla="*/ 631261 h 1415493"/>
              <a:gd name="connsiteX7" fmla="*/ 1971503 w 5718123"/>
              <a:gd name="connsiteY7" fmla="*/ 509412 h 1415493"/>
              <a:gd name="connsiteX8" fmla="*/ 2641414 w 5718123"/>
              <a:gd name="connsiteY8" fmla="*/ 366342 h 1415493"/>
              <a:gd name="connsiteX9" fmla="*/ 3274990 w 5718123"/>
              <a:gd name="connsiteY9" fmla="*/ 200943 h 1415493"/>
              <a:gd name="connsiteX10" fmla="*/ 4023675 w 5718123"/>
              <a:gd name="connsiteY10" fmla="*/ 71512 h 1415493"/>
              <a:gd name="connsiteX11" fmla="*/ 4344204 w 5718123"/>
              <a:gd name="connsiteY11" fmla="*/ 8691 h 1415493"/>
              <a:gd name="connsiteX12" fmla="*/ 4661845 w 5718123"/>
              <a:gd name="connsiteY12" fmla="*/ 9785 h 1415493"/>
              <a:gd name="connsiteX13" fmla="*/ 4809276 w 5718123"/>
              <a:gd name="connsiteY13" fmla="*/ 41023 h 1415493"/>
              <a:gd name="connsiteX14" fmla="*/ 5280626 w 5718123"/>
              <a:gd name="connsiteY14" fmla="*/ 181874 h 1415493"/>
              <a:gd name="connsiteX15" fmla="*/ 5718123 w 5718123"/>
              <a:gd name="connsiteY15" fmla="*/ 443699 h 1415493"/>
              <a:gd name="connsiteX0" fmla="*/ 0 w 5718123"/>
              <a:gd name="connsiteY0" fmla="*/ 1415493 h 1415493"/>
              <a:gd name="connsiteX1" fmla="*/ 208525 w 5718123"/>
              <a:gd name="connsiteY1" fmla="*/ 1299330 h 1415493"/>
              <a:gd name="connsiteX2" fmla="*/ 349700 w 5718123"/>
              <a:gd name="connsiteY2" fmla="*/ 1200545 h 1415493"/>
              <a:gd name="connsiteX3" fmla="*/ 500353 w 5718123"/>
              <a:gd name="connsiteY3" fmla="*/ 1122558 h 1415493"/>
              <a:gd name="connsiteX4" fmla="*/ 699820 w 5718123"/>
              <a:gd name="connsiteY4" fmla="*/ 1017717 h 1415493"/>
              <a:gd name="connsiteX5" fmla="*/ 974219 w 5718123"/>
              <a:gd name="connsiteY5" fmla="*/ 836417 h 1415493"/>
              <a:gd name="connsiteX6" fmla="*/ 1493108 w 5718123"/>
              <a:gd name="connsiteY6" fmla="*/ 631261 h 1415493"/>
              <a:gd name="connsiteX7" fmla="*/ 1979454 w 5718123"/>
              <a:gd name="connsiteY7" fmla="*/ 469655 h 1415493"/>
              <a:gd name="connsiteX8" fmla="*/ 2641414 w 5718123"/>
              <a:gd name="connsiteY8" fmla="*/ 366342 h 1415493"/>
              <a:gd name="connsiteX9" fmla="*/ 3274990 w 5718123"/>
              <a:gd name="connsiteY9" fmla="*/ 200943 h 1415493"/>
              <a:gd name="connsiteX10" fmla="*/ 4023675 w 5718123"/>
              <a:gd name="connsiteY10" fmla="*/ 71512 h 1415493"/>
              <a:gd name="connsiteX11" fmla="*/ 4344204 w 5718123"/>
              <a:gd name="connsiteY11" fmla="*/ 8691 h 1415493"/>
              <a:gd name="connsiteX12" fmla="*/ 4661845 w 5718123"/>
              <a:gd name="connsiteY12" fmla="*/ 9785 h 1415493"/>
              <a:gd name="connsiteX13" fmla="*/ 4809276 w 5718123"/>
              <a:gd name="connsiteY13" fmla="*/ 41023 h 1415493"/>
              <a:gd name="connsiteX14" fmla="*/ 5280626 w 5718123"/>
              <a:gd name="connsiteY14" fmla="*/ 181874 h 1415493"/>
              <a:gd name="connsiteX15" fmla="*/ 5718123 w 5718123"/>
              <a:gd name="connsiteY15" fmla="*/ 443699 h 1415493"/>
              <a:gd name="connsiteX0" fmla="*/ 0 w 5718123"/>
              <a:gd name="connsiteY0" fmla="*/ 1415493 h 1415493"/>
              <a:gd name="connsiteX1" fmla="*/ 208525 w 5718123"/>
              <a:gd name="connsiteY1" fmla="*/ 1299330 h 1415493"/>
              <a:gd name="connsiteX2" fmla="*/ 349700 w 5718123"/>
              <a:gd name="connsiteY2" fmla="*/ 1200545 h 1415493"/>
              <a:gd name="connsiteX3" fmla="*/ 500353 w 5718123"/>
              <a:gd name="connsiteY3" fmla="*/ 1122558 h 1415493"/>
              <a:gd name="connsiteX4" fmla="*/ 699820 w 5718123"/>
              <a:gd name="connsiteY4" fmla="*/ 1017717 h 1415493"/>
              <a:gd name="connsiteX5" fmla="*/ 974219 w 5718123"/>
              <a:gd name="connsiteY5" fmla="*/ 836417 h 1415493"/>
              <a:gd name="connsiteX6" fmla="*/ 1493108 w 5718123"/>
              <a:gd name="connsiteY6" fmla="*/ 631261 h 1415493"/>
              <a:gd name="connsiteX7" fmla="*/ 1979454 w 5718123"/>
              <a:gd name="connsiteY7" fmla="*/ 469655 h 1415493"/>
              <a:gd name="connsiteX8" fmla="*/ 2649365 w 5718123"/>
              <a:gd name="connsiteY8" fmla="*/ 429952 h 1415493"/>
              <a:gd name="connsiteX9" fmla="*/ 3274990 w 5718123"/>
              <a:gd name="connsiteY9" fmla="*/ 200943 h 1415493"/>
              <a:gd name="connsiteX10" fmla="*/ 4023675 w 5718123"/>
              <a:gd name="connsiteY10" fmla="*/ 71512 h 1415493"/>
              <a:gd name="connsiteX11" fmla="*/ 4344204 w 5718123"/>
              <a:gd name="connsiteY11" fmla="*/ 8691 h 1415493"/>
              <a:gd name="connsiteX12" fmla="*/ 4661845 w 5718123"/>
              <a:gd name="connsiteY12" fmla="*/ 9785 h 1415493"/>
              <a:gd name="connsiteX13" fmla="*/ 4809276 w 5718123"/>
              <a:gd name="connsiteY13" fmla="*/ 41023 h 1415493"/>
              <a:gd name="connsiteX14" fmla="*/ 5280626 w 5718123"/>
              <a:gd name="connsiteY14" fmla="*/ 181874 h 1415493"/>
              <a:gd name="connsiteX15" fmla="*/ 5718123 w 5718123"/>
              <a:gd name="connsiteY15" fmla="*/ 443699 h 1415493"/>
              <a:gd name="connsiteX0" fmla="*/ 0 w 5718123"/>
              <a:gd name="connsiteY0" fmla="*/ 1415493 h 1415493"/>
              <a:gd name="connsiteX1" fmla="*/ 208525 w 5718123"/>
              <a:gd name="connsiteY1" fmla="*/ 1299330 h 1415493"/>
              <a:gd name="connsiteX2" fmla="*/ 349700 w 5718123"/>
              <a:gd name="connsiteY2" fmla="*/ 1200545 h 1415493"/>
              <a:gd name="connsiteX3" fmla="*/ 500353 w 5718123"/>
              <a:gd name="connsiteY3" fmla="*/ 1122558 h 1415493"/>
              <a:gd name="connsiteX4" fmla="*/ 699820 w 5718123"/>
              <a:gd name="connsiteY4" fmla="*/ 1017717 h 1415493"/>
              <a:gd name="connsiteX5" fmla="*/ 974219 w 5718123"/>
              <a:gd name="connsiteY5" fmla="*/ 836417 h 1415493"/>
              <a:gd name="connsiteX6" fmla="*/ 1493108 w 5718123"/>
              <a:gd name="connsiteY6" fmla="*/ 631261 h 1415493"/>
              <a:gd name="connsiteX7" fmla="*/ 1979454 w 5718123"/>
              <a:gd name="connsiteY7" fmla="*/ 469655 h 1415493"/>
              <a:gd name="connsiteX8" fmla="*/ 2649365 w 5718123"/>
              <a:gd name="connsiteY8" fmla="*/ 429952 h 1415493"/>
              <a:gd name="connsiteX9" fmla="*/ 3338600 w 5718123"/>
              <a:gd name="connsiteY9" fmla="*/ 240700 h 1415493"/>
              <a:gd name="connsiteX10" fmla="*/ 4023675 w 5718123"/>
              <a:gd name="connsiteY10" fmla="*/ 71512 h 1415493"/>
              <a:gd name="connsiteX11" fmla="*/ 4344204 w 5718123"/>
              <a:gd name="connsiteY11" fmla="*/ 8691 h 1415493"/>
              <a:gd name="connsiteX12" fmla="*/ 4661845 w 5718123"/>
              <a:gd name="connsiteY12" fmla="*/ 9785 h 1415493"/>
              <a:gd name="connsiteX13" fmla="*/ 4809276 w 5718123"/>
              <a:gd name="connsiteY13" fmla="*/ 41023 h 1415493"/>
              <a:gd name="connsiteX14" fmla="*/ 5280626 w 5718123"/>
              <a:gd name="connsiteY14" fmla="*/ 181874 h 1415493"/>
              <a:gd name="connsiteX15" fmla="*/ 5718123 w 5718123"/>
              <a:gd name="connsiteY15" fmla="*/ 443699 h 1415493"/>
              <a:gd name="connsiteX0" fmla="*/ 0 w 5718123"/>
              <a:gd name="connsiteY0" fmla="*/ 1415493 h 1415493"/>
              <a:gd name="connsiteX1" fmla="*/ 208525 w 5718123"/>
              <a:gd name="connsiteY1" fmla="*/ 1299330 h 1415493"/>
              <a:gd name="connsiteX2" fmla="*/ 349700 w 5718123"/>
              <a:gd name="connsiteY2" fmla="*/ 1200545 h 1415493"/>
              <a:gd name="connsiteX3" fmla="*/ 500353 w 5718123"/>
              <a:gd name="connsiteY3" fmla="*/ 1122558 h 1415493"/>
              <a:gd name="connsiteX4" fmla="*/ 699820 w 5718123"/>
              <a:gd name="connsiteY4" fmla="*/ 1017717 h 1415493"/>
              <a:gd name="connsiteX5" fmla="*/ 974219 w 5718123"/>
              <a:gd name="connsiteY5" fmla="*/ 836417 h 1415493"/>
              <a:gd name="connsiteX6" fmla="*/ 1493108 w 5718123"/>
              <a:gd name="connsiteY6" fmla="*/ 631261 h 1415493"/>
              <a:gd name="connsiteX7" fmla="*/ 1979454 w 5718123"/>
              <a:gd name="connsiteY7" fmla="*/ 469655 h 1415493"/>
              <a:gd name="connsiteX8" fmla="*/ 2673219 w 5718123"/>
              <a:gd name="connsiteY8" fmla="*/ 390195 h 1415493"/>
              <a:gd name="connsiteX9" fmla="*/ 3338600 w 5718123"/>
              <a:gd name="connsiteY9" fmla="*/ 240700 h 1415493"/>
              <a:gd name="connsiteX10" fmla="*/ 4023675 w 5718123"/>
              <a:gd name="connsiteY10" fmla="*/ 71512 h 1415493"/>
              <a:gd name="connsiteX11" fmla="*/ 4344204 w 5718123"/>
              <a:gd name="connsiteY11" fmla="*/ 8691 h 1415493"/>
              <a:gd name="connsiteX12" fmla="*/ 4661845 w 5718123"/>
              <a:gd name="connsiteY12" fmla="*/ 9785 h 1415493"/>
              <a:gd name="connsiteX13" fmla="*/ 4809276 w 5718123"/>
              <a:gd name="connsiteY13" fmla="*/ 41023 h 1415493"/>
              <a:gd name="connsiteX14" fmla="*/ 5280626 w 5718123"/>
              <a:gd name="connsiteY14" fmla="*/ 181874 h 1415493"/>
              <a:gd name="connsiteX15" fmla="*/ 5718123 w 5718123"/>
              <a:gd name="connsiteY15" fmla="*/ 443699 h 1415493"/>
              <a:gd name="connsiteX0" fmla="*/ 0 w 5718123"/>
              <a:gd name="connsiteY0" fmla="*/ 1415493 h 1415493"/>
              <a:gd name="connsiteX1" fmla="*/ 208525 w 5718123"/>
              <a:gd name="connsiteY1" fmla="*/ 1299330 h 1415493"/>
              <a:gd name="connsiteX2" fmla="*/ 349700 w 5718123"/>
              <a:gd name="connsiteY2" fmla="*/ 1200545 h 1415493"/>
              <a:gd name="connsiteX3" fmla="*/ 500353 w 5718123"/>
              <a:gd name="connsiteY3" fmla="*/ 1122558 h 1415493"/>
              <a:gd name="connsiteX4" fmla="*/ 699820 w 5718123"/>
              <a:gd name="connsiteY4" fmla="*/ 1017717 h 1415493"/>
              <a:gd name="connsiteX5" fmla="*/ 974219 w 5718123"/>
              <a:gd name="connsiteY5" fmla="*/ 836417 h 1415493"/>
              <a:gd name="connsiteX6" fmla="*/ 1485156 w 5718123"/>
              <a:gd name="connsiteY6" fmla="*/ 607407 h 1415493"/>
              <a:gd name="connsiteX7" fmla="*/ 1979454 w 5718123"/>
              <a:gd name="connsiteY7" fmla="*/ 469655 h 1415493"/>
              <a:gd name="connsiteX8" fmla="*/ 2673219 w 5718123"/>
              <a:gd name="connsiteY8" fmla="*/ 390195 h 1415493"/>
              <a:gd name="connsiteX9" fmla="*/ 3338600 w 5718123"/>
              <a:gd name="connsiteY9" fmla="*/ 240700 h 1415493"/>
              <a:gd name="connsiteX10" fmla="*/ 4023675 w 5718123"/>
              <a:gd name="connsiteY10" fmla="*/ 71512 h 1415493"/>
              <a:gd name="connsiteX11" fmla="*/ 4344204 w 5718123"/>
              <a:gd name="connsiteY11" fmla="*/ 8691 h 1415493"/>
              <a:gd name="connsiteX12" fmla="*/ 4661845 w 5718123"/>
              <a:gd name="connsiteY12" fmla="*/ 9785 h 1415493"/>
              <a:gd name="connsiteX13" fmla="*/ 4809276 w 5718123"/>
              <a:gd name="connsiteY13" fmla="*/ 41023 h 1415493"/>
              <a:gd name="connsiteX14" fmla="*/ 5280626 w 5718123"/>
              <a:gd name="connsiteY14" fmla="*/ 181874 h 1415493"/>
              <a:gd name="connsiteX15" fmla="*/ 5718123 w 5718123"/>
              <a:gd name="connsiteY15" fmla="*/ 443699 h 1415493"/>
              <a:gd name="connsiteX0" fmla="*/ 0 w 5726074"/>
              <a:gd name="connsiteY0" fmla="*/ 1415493 h 1415493"/>
              <a:gd name="connsiteX1" fmla="*/ 208525 w 5726074"/>
              <a:gd name="connsiteY1" fmla="*/ 1299330 h 1415493"/>
              <a:gd name="connsiteX2" fmla="*/ 349700 w 5726074"/>
              <a:gd name="connsiteY2" fmla="*/ 1200545 h 1415493"/>
              <a:gd name="connsiteX3" fmla="*/ 500353 w 5726074"/>
              <a:gd name="connsiteY3" fmla="*/ 1122558 h 1415493"/>
              <a:gd name="connsiteX4" fmla="*/ 699820 w 5726074"/>
              <a:gd name="connsiteY4" fmla="*/ 1017717 h 1415493"/>
              <a:gd name="connsiteX5" fmla="*/ 974219 w 5726074"/>
              <a:gd name="connsiteY5" fmla="*/ 836417 h 1415493"/>
              <a:gd name="connsiteX6" fmla="*/ 1485156 w 5726074"/>
              <a:gd name="connsiteY6" fmla="*/ 607407 h 1415493"/>
              <a:gd name="connsiteX7" fmla="*/ 1979454 w 5726074"/>
              <a:gd name="connsiteY7" fmla="*/ 469655 h 1415493"/>
              <a:gd name="connsiteX8" fmla="*/ 2673219 w 5726074"/>
              <a:gd name="connsiteY8" fmla="*/ 390195 h 1415493"/>
              <a:gd name="connsiteX9" fmla="*/ 3338600 w 5726074"/>
              <a:gd name="connsiteY9" fmla="*/ 240700 h 1415493"/>
              <a:gd name="connsiteX10" fmla="*/ 4023675 w 5726074"/>
              <a:gd name="connsiteY10" fmla="*/ 71512 h 1415493"/>
              <a:gd name="connsiteX11" fmla="*/ 4344204 w 5726074"/>
              <a:gd name="connsiteY11" fmla="*/ 8691 h 1415493"/>
              <a:gd name="connsiteX12" fmla="*/ 4661845 w 5726074"/>
              <a:gd name="connsiteY12" fmla="*/ 9785 h 1415493"/>
              <a:gd name="connsiteX13" fmla="*/ 4809276 w 5726074"/>
              <a:gd name="connsiteY13" fmla="*/ 41023 h 1415493"/>
              <a:gd name="connsiteX14" fmla="*/ 5280626 w 5726074"/>
              <a:gd name="connsiteY14" fmla="*/ 181874 h 1415493"/>
              <a:gd name="connsiteX15" fmla="*/ 5726074 w 5726074"/>
              <a:gd name="connsiteY15" fmla="*/ 395992 h 141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26074" h="1415493">
                <a:moveTo>
                  <a:pt x="0" y="1415493"/>
                </a:moveTo>
                <a:cubicBezTo>
                  <a:pt x="30191" y="1376384"/>
                  <a:pt x="150242" y="1335155"/>
                  <a:pt x="208525" y="1299330"/>
                </a:cubicBezTo>
                <a:cubicBezTo>
                  <a:pt x="266808" y="1263505"/>
                  <a:pt x="301062" y="1230007"/>
                  <a:pt x="349700" y="1200545"/>
                </a:cubicBezTo>
                <a:cubicBezTo>
                  <a:pt x="398338" y="1171083"/>
                  <a:pt x="465028" y="1136688"/>
                  <a:pt x="500353" y="1122558"/>
                </a:cubicBezTo>
                <a:cubicBezTo>
                  <a:pt x="546779" y="1101363"/>
                  <a:pt x="620842" y="1065407"/>
                  <a:pt x="699820" y="1017717"/>
                </a:cubicBezTo>
                <a:cubicBezTo>
                  <a:pt x="778798" y="970027"/>
                  <a:pt x="843330" y="904802"/>
                  <a:pt x="974219" y="836417"/>
                </a:cubicBezTo>
                <a:cubicBezTo>
                  <a:pt x="1105108" y="768032"/>
                  <a:pt x="1317617" y="668534"/>
                  <a:pt x="1485156" y="607407"/>
                </a:cubicBezTo>
                <a:cubicBezTo>
                  <a:pt x="1652695" y="546280"/>
                  <a:pt x="1830082" y="516081"/>
                  <a:pt x="1979454" y="469655"/>
                </a:cubicBezTo>
                <a:cubicBezTo>
                  <a:pt x="2021099" y="441891"/>
                  <a:pt x="2641243" y="400853"/>
                  <a:pt x="2673219" y="390195"/>
                </a:cubicBezTo>
                <a:cubicBezTo>
                  <a:pt x="2677256" y="386158"/>
                  <a:pt x="3134727" y="291163"/>
                  <a:pt x="3338600" y="240700"/>
                </a:cubicBezTo>
                <a:lnTo>
                  <a:pt x="4023675" y="71512"/>
                </a:lnTo>
                <a:cubicBezTo>
                  <a:pt x="4225529" y="23067"/>
                  <a:pt x="4210013" y="26930"/>
                  <a:pt x="4344204" y="8691"/>
                </a:cubicBezTo>
                <a:cubicBezTo>
                  <a:pt x="4434852" y="-8641"/>
                  <a:pt x="4584333" y="4396"/>
                  <a:pt x="4661845" y="9785"/>
                </a:cubicBezTo>
                <a:cubicBezTo>
                  <a:pt x="4739357" y="15174"/>
                  <a:pt x="4716748" y="8366"/>
                  <a:pt x="4809276" y="41023"/>
                </a:cubicBezTo>
                <a:cubicBezTo>
                  <a:pt x="4901805" y="73680"/>
                  <a:pt x="5131802" y="118737"/>
                  <a:pt x="5280626" y="181874"/>
                </a:cubicBezTo>
                <a:cubicBezTo>
                  <a:pt x="5434144" y="247567"/>
                  <a:pt x="5662364" y="365678"/>
                  <a:pt x="5726074" y="395992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igura a mano libera 15"/>
          <p:cNvSpPr/>
          <p:nvPr/>
        </p:nvSpPr>
        <p:spPr>
          <a:xfrm>
            <a:off x="1371601" y="5162582"/>
            <a:ext cx="1928420" cy="839741"/>
          </a:xfrm>
          <a:custGeom>
            <a:avLst/>
            <a:gdLst>
              <a:gd name="connsiteX0" fmla="*/ 0 w 2562837"/>
              <a:gd name="connsiteY0" fmla="*/ 755009 h 755009"/>
              <a:gd name="connsiteX1" fmla="*/ 20972 w 2562837"/>
              <a:gd name="connsiteY1" fmla="*/ 750814 h 755009"/>
              <a:gd name="connsiteX2" fmla="*/ 50334 w 2562837"/>
              <a:gd name="connsiteY2" fmla="*/ 738231 h 755009"/>
              <a:gd name="connsiteX3" fmla="*/ 75501 w 2562837"/>
              <a:gd name="connsiteY3" fmla="*/ 721453 h 755009"/>
              <a:gd name="connsiteX4" fmla="*/ 100668 w 2562837"/>
              <a:gd name="connsiteY4" fmla="*/ 704675 h 755009"/>
              <a:gd name="connsiteX5" fmla="*/ 113251 w 2562837"/>
              <a:gd name="connsiteY5" fmla="*/ 696286 h 755009"/>
              <a:gd name="connsiteX6" fmla="*/ 125835 w 2562837"/>
              <a:gd name="connsiteY6" fmla="*/ 692092 h 755009"/>
              <a:gd name="connsiteX7" fmla="*/ 138418 w 2562837"/>
              <a:gd name="connsiteY7" fmla="*/ 679508 h 755009"/>
              <a:gd name="connsiteX8" fmla="*/ 151002 w 2562837"/>
              <a:gd name="connsiteY8" fmla="*/ 671119 h 755009"/>
              <a:gd name="connsiteX9" fmla="*/ 159391 w 2562837"/>
              <a:gd name="connsiteY9" fmla="*/ 658536 h 755009"/>
              <a:gd name="connsiteX10" fmla="*/ 209725 w 2562837"/>
              <a:gd name="connsiteY10" fmla="*/ 616591 h 755009"/>
              <a:gd name="connsiteX11" fmla="*/ 234892 w 2562837"/>
              <a:gd name="connsiteY11" fmla="*/ 604007 h 755009"/>
              <a:gd name="connsiteX12" fmla="*/ 260059 w 2562837"/>
              <a:gd name="connsiteY12" fmla="*/ 587229 h 755009"/>
              <a:gd name="connsiteX13" fmla="*/ 272642 w 2562837"/>
              <a:gd name="connsiteY13" fmla="*/ 574646 h 755009"/>
              <a:gd name="connsiteX14" fmla="*/ 297809 w 2562837"/>
              <a:gd name="connsiteY14" fmla="*/ 557868 h 755009"/>
              <a:gd name="connsiteX15" fmla="*/ 335560 w 2562837"/>
              <a:gd name="connsiteY15" fmla="*/ 532701 h 755009"/>
              <a:gd name="connsiteX16" fmla="*/ 348143 w 2562837"/>
              <a:gd name="connsiteY16" fmla="*/ 524312 h 755009"/>
              <a:gd name="connsiteX17" fmla="*/ 360727 w 2562837"/>
              <a:gd name="connsiteY17" fmla="*/ 515923 h 755009"/>
              <a:gd name="connsiteX18" fmla="*/ 385894 w 2562837"/>
              <a:gd name="connsiteY18" fmla="*/ 499145 h 755009"/>
              <a:gd name="connsiteX19" fmla="*/ 411061 w 2562837"/>
              <a:gd name="connsiteY19" fmla="*/ 482367 h 755009"/>
              <a:gd name="connsiteX20" fmla="*/ 436228 w 2562837"/>
              <a:gd name="connsiteY20" fmla="*/ 457200 h 755009"/>
              <a:gd name="connsiteX21" fmla="*/ 448811 w 2562837"/>
              <a:gd name="connsiteY21" fmla="*/ 444616 h 755009"/>
              <a:gd name="connsiteX22" fmla="*/ 461394 w 2562837"/>
              <a:gd name="connsiteY22" fmla="*/ 436227 h 755009"/>
              <a:gd name="connsiteX23" fmla="*/ 482367 w 2562837"/>
              <a:gd name="connsiteY23" fmla="*/ 415255 h 755009"/>
              <a:gd name="connsiteX24" fmla="*/ 507534 w 2562837"/>
              <a:gd name="connsiteY24" fmla="*/ 390088 h 755009"/>
              <a:gd name="connsiteX25" fmla="*/ 520117 w 2562837"/>
              <a:gd name="connsiteY25" fmla="*/ 377504 h 755009"/>
              <a:gd name="connsiteX26" fmla="*/ 528506 w 2562837"/>
              <a:gd name="connsiteY26" fmla="*/ 364921 h 755009"/>
              <a:gd name="connsiteX27" fmla="*/ 541090 w 2562837"/>
              <a:gd name="connsiteY27" fmla="*/ 356532 h 755009"/>
              <a:gd name="connsiteX28" fmla="*/ 545284 w 2562837"/>
              <a:gd name="connsiteY28" fmla="*/ 343948 h 755009"/>
              <a:gd name="connsiteX29" fmla="*/ 557868 w 2562837"/>
              <a:gd name="connsiteY29" fmla="*/ 335559 h 755009"/>
              <a:gd name="connsiteX30" fmla="*/ 570451 w 2562837"/>
              <a:gd name="connsiteY30" fmla="*/ 322976 h 755009"/>
              <a:gd name="connsiteX31" fmla="*/ 578840 w 2562837"/>
              <a:gd name="connsiteY31" fmla="*/ 310392 h 755009"/>
              <a:gd name="connsiteX32" fmla="*/ 604007 w 2562837"/>
              <a:gd name="connsiteY32" fmla="*/ 293614 h 755009"/>
              <a:gd name="connsiteX33" fmla="*/ 616591 w 2562837"/>
              <a:gd name="connsiteY33" fmla="*/ 281031 h 755009"/>
              <a:gd name="connsiteX34" fmla="*/ 637563 w 2562837"/>
              <a:gd name="connsiteY34" fmla="*/ 255864 h 755009"/>
              <a:gd name="connsiteX35" fmla="*/ 654341 w 2562837"/>
              <a:gd name="connsiteY35" fmla="*/ 243280 h 755009"/>
              <a:gd name="connsiteX36" fmla="*/ 666925 w 2562837"/>
              <a:gd name="connsiteY36" fmla="*/ 230697 h 755009"/>
              <a:gd name="connsiteX37" fmla="*/ 679508 w 2562837"/>
              <a:gd name="connsiteY37" fmla="*/ 222308 h 755009"/>
              <a:gd name="connsiteX38" fmla="*/ 704675 w 2562837"/>
              <a:gd name="connsiteY38" fmla="*/ 197141 h 755009"/>
              <a:gd name="connsiteX39" fmla="*/ 742426 w 2562837"/>
              <a:gd name="connsiteY39" fmla="*/ 171974 h 755009"/>
              <a:gd name="connsiteX40" fmla="*/ 767593 w 2562837"/>
              <a:gd name="connsiteY40" fmla="*/ 155196 h 755009"/>
              <a:gd name="connsiteX41" fmla="*/ 780176 w 2562837"/>
              <a:gd name="connsiteY41" fmla="*/ 146807 h 755009"/>
              <a:gd name="connsiteX42" fmla="*/ 792760 w 2562837"/>
              <a:gd name="connsiteY42" fmla="*/ 142613 h 755009"/>
              <a:gd name="connsiteX43" fmla="*/ 817927 w 2562837"/>
              <a:gd name="connsiteY43" fmla="*/ 130029 h 755009"/>
              <a:gd name="connsiteX44" fmla="*/ 830510 w 2562837"/>
              <a:gd name="connsiteY44" fmla="*/ 121640 h 755009"/>
              <a:gd name="connsiteX45" fmla="*/ 855677 w 2562837"/>
              <a:gd name="connsiteY45" fmla="*/ 113251 h 755009"/>
              <a:gd name="connsiteX46" fmla="*/ 880844 w 2562837"/>
              <a:gd name="connsiteY46" fmla="*/ 100668 h 755009"/>
              <a:gd name="connsiteX47" fmla="*/ 910206 w 2562837"/>
              <a:gd name="connsiteY47" fmla="*/ 88084 h 755009"/>
              <a:gd name="connsiteX48" fmla="*/ 939567 w 2562837"/>
              <a:gd name="connsiteY48" fmla="*/ 71306 h 755009"/>
              <a:gd name="connsiteX49" fmla="*/ 952150 w 2562837"/>
              <a:gd name="connsiteY49" fmla="*/ 67112 h 755009"/>
              <a:gd name="connsiteX50" fmla="*/ 985706 w 2562837"/>
              <a:gd name="connsiteY50" fmla="*/ 58723 h 755009"/>
              <a:gd name="connsiteX51" fmla="*/ 1002484 w 2562837"/>
              <a:gd name="connsiteY51" fmla="*/ 54528 h 755009"/>
              <a:gd name="connsiteX52" fmla="*/ 1048624 w 2562837"/>
              <a:gd name="connsiteY52" fmla="*/ 41945 h 755009"/>
              <a:gd name="connsiteX53" fmla="*/ 1119930 w 2562837"/>
              <a:gd name="connsiteY53" fmla="*/ 33556 h 755009"/>
              <a:gd name="connsiteX54" fmla="*/ 1145097 w 2562837"/>
              <a:gd name="connsiteY54" fmla="*/ 29361 h 755009"/>
              <a:gd name="connsiteX55" fmla="*/ 1157681 w 2562837"/>
              <a:gd name="connsiteY55" fmla="*/ 25167 h 755009"/>
              <a:gd name="connsiteX56" fmla="*/ 1237376 w 2562837"/>
              <a:gd name="connsiteY56" fmla="*/ 20972 h 755009"/>
              <a:gd name="connsiteX57" fmla="*/ 1283516 w 2562837"/>
              <a:gd name="connsiteY57" fmla="*/ 16778 h 755009"/>
              <a:gd name="connsiteX58" fmla="*/ 1338044 w 2562837"/>
              <a:gd name="connsiteY58" fmla="*/ 12583 h 755009"/>
              <a:gd name="connsiteX59" fmla="*/ 1367406 w 2562837"/>
              <a:gd name="connsiteY59" fmla="*/ 8389 h 755009"/>
              <a:gd name="connsiteX60" fmla="*/ 1547769 w 2562837"/>
              <a:gd name="connsiteY60" fmla="*/ 0 h 755009"/>
              <a:gd name="connsiteX61" fmla="*/ 1774272 w 2562837"/>
              <a:gd name="connsiteY61" fmla="*/ 4194 h 755009"/>
              <a:gd name="connsiteX62" fmla="*/ 1803633 w 2562837"/>
              <a:gd name="connsiteY62" fmla="*/ 8389 h 755009"/>
              <a:gd name="connsiteX63" fmla="*/ 1858161 w 2562837"/>
              <a:gd name="connsiteY63" fmla="*/ 12583 h 755009"/>
              <a:gd name="connsiteX64" fmla="*/ 1891717 w 2562837"/>
              <a:gd name="connsiteY64" fmla="*/ 25167 h 755009"/>
              <a:gd name="connsiteX65" fmla="*/ 1908495 w 2562837"/>
              <a:gd name="connsiteY65" fmla="*/ 33556 h 755009"/>
              <a:gd name="connsiteX66" fmla="*/ 1929468 w 2562837"/>
              <a:gd name="connsiteY66" fmla="*/ 41945 h 755009"/>
              <a:gd name="connsiteX67" fmla="*/ 1942051 w 2562837"/>
              <a:gd name="connsiteY67" fmla="*/ 46139 h 755009"/>
              <a:gd name="connsiteX68" fmla="*/ 1967218 w 2562837"/>
              <a:gd name="connsiteY68" fmla="*/ 58723 h 755009"/>
              <a:gd name="connsiteX69" fmla="*/ 1979802 w 2562837"/>
              <a:gd name="connsiteY69" fmla="*/ 62917 h 755009"/>
              <a:gd name="connsiteX70" fmla="*/ 2013358 w 2562837"/>
              <a:gd name="connsiteY70" fmla="*/ 79695 h 755009"/>
              <a:gd name="connsiteX71" fmla="*/ 2030136 w 2562837"/>
              <a:gd name="connsiteY71" fmla="*/ 92279 h 755009"/>
              <a:gd name="connsiteX72" fmla="*/ 2042719 w 2562837"/>
              <a:gd name="connsiteY72" fmla="*/ 100668 h 755009"/>
              <a:gd name="connsiteX73" fmla="*/ 2076275 w 2562837"/>
              <a:gd name="connsiteY73" fmla="*/ 125835 h 755009"/>
              <a:gd name="connsiteX74" fmla="*/ 2088859 w 2562837"/>
              <a:gd name="connsiteY74" fmla="*/ 134224 h 755009"/>
              <a:gd name="connsiteX75" fmla="*/ 2118220 w 2562837"/>
              <a:gd name="connsiteY75" fmla="*/ 155196 h 755009"/>
              <a:gd name="connsiteX76" fmla="*/ 2139193 w 2562837"/>
              <a:gd name="connsiteY76" fmla="*/ 167780 h 755009"/>
              <a:gd name="connsiteX77" fmla="*/ 2172749 w 2562837"/>
              <a:gd name="connsiteY77" fmla="*/ 184558 h 755009"/>
              <a:gd name="connsiteX78" fmla="*/ 2197916 w 2562837"/>
              <a:gd name="connsiteY78" fmla="*/ 201336 h 755009"/>
              <a:gd name="connsiteX79" fmla="*/ 2218888 w 2562837"/>
              <a:gd name="connsiteY79" fmla="*/ 213919 h 755009"/>
              <a:gd name="connsiteX80" fmla="*/ 2235666 w 2562837"/>
              <a:gd name="connsiteY80" fmla="*/ 226503 h 755009"/>
              <a:gd name="connsiteX81" fmla="*/ 2256639 w 2562837"/>
              <a:gd name="connsiteY81" fmla="*/ 234892 h 755009"/>
              <a:gd name="connsiteX82" fmla="*/ 2286000 w 2562837"/>
              <a:gd name="connsiteY82" fmla="*/ 251669 h 755009"/>
              <a:gd name="connsiteX83" fmla="*/ 2298583 w 2562837"/>
              <a:gd name="connsiteY83" fmla="*/ 260058 h 755009"/>
              <a:gd name="connsiteX84" fmla="*/ 2340528 w 2562837"/>
              <a:gd name="connsiteY84" fmla="*/ 272642 h 755009"/>
              <a:gd name="connsiteX85" fmla="*/ 2353112 w 2562837"/>
              <a:gd name="connsiteY85" fmla="*/ 276836 h 755009"/>
              <a:gd name="connsiteX86" fmla="*/ 2369890 w 2562837"/>
              <a:gd name="connsiteY86" fmla="*/ 281031 h 755009"/>
              <a:gd name="connsiteX87" fmla="*/ 2407640 w 2562837"/>
              <a:gd name="connsiteY87" fmla="*/ 293614 h 755009"/>
              <a:gd name="connsiteX88" fmla="*/ 2420224 w 2562837"/>
              <a:gd name="connsiteY88" fmla="*/ 297809 h 755009"/>
              <a:gd name="connsiteX89" fmla="*/ 2441196 w 2562837"/>
              <a:gd name="connsiteY89" fmla="*/ 302003 h 755009"/>
              <a:gd name="connsiteX90" fmla="*/ 2457974 w 2562837"/>
              <a:gd name="connsiteY90" fmla="*/ 310392 h 755009"/>
              <a:gd name="connsiteX91" fmla="*/ 2478947 w 2562837"/>
              <a:gd name="connsiteY91" fmla="*/ 314587 h 755009"/>
              <a:gd name="connsiteX92" fmla="*/ 2495725 w 2562837"/>
              <a:gd name="connsiteY92" fmla="*/ 318781 h 755009"/>
              <a:gd name="connsiteX93" fmla="*/ 2512503 w 2562837"/>
              <a:gd name="connsiteY93" fmla="*/ 327170 h 755009"/>
              <a:gd name="connsiteX94" fmla="*/ 2529281 w 2562837"/>
              <a:gd name="connsiteY94" fmla="*/ 331365 h 755009"/>
              <a:gd name="connsiteX95" fmla="*/ 2554448 w 2562837"/>
              <a:gd name="connsiteY95" fmla="*/ 348143 h 755009"/>
              <a:gd name="connsiteX96" fmla="*/ 2562837 w 2562837"/>
              <a:gd name="connsiteY96" fmla="*/ 352337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353112 w 2571226"/>
              <a:gd name="connsiteY85" fmla="*/ 276836 h 755009"/>
              <a:gd name="connsiteX86" fmla="*/ 2369890 w 2571226"/>
              <a:gd name="connsiteY86" fmla="*/ 281031 h 755009"/>
              <a:gd name="connsiteX87" fmla="*/ 2407640 w 2571226"/>
              <a:gd name="connsiteY87" fmla="*/ 293614 h 755009"/>
              <a:gd name="connsiteX88" fmla="*/ 2420224 w 2571226"/>
              <a:gd name="connsiteY88" fmla="*/ 297809 h 755009"/>
              <a:gd name="connsiteX89" fmla="*/ 2441196 w 2571226"/>
              <a:gd name="connsiteY89" fmla="*/ 302003 h 755009"/>
              <a:gd name="connsiteX90" fmla="*/ 2457974 w 2571226"/>
              <a:gd name="connsiteY90" fmla="*/ 310392 h 755009"/>
              <a:gd name="connsiteX91" fmla="*/ 2478947 w 2571226"/>
              <a:gd name="connsiteY91" fmla="*/ 314587 h 755009"/>
              <a:gd name="connsiteX92" fmla="*/ 2495725 w 2571226"/>
              <a:gd name="connsiteY92" fmla="*/ 318781 h 755009"/>
              <a:gd name="connsiteX93" fmla="*/ 2512503 w 2571226"/>
              <a:gd name="connsiteY93" fmla="*/ 327170 h 755009"/>
              <a:gd name="connsiteX94" fmla="*/ 2529281 w 2571226"/>
              <a:gd name="connsiteY94" fmla="*/ 331365 h 755009"/>
              <a:gd name="connsiteX95" fmla="*/ 2554448 w 2571226"/>
              <a:gd name="connsiteY95" fmla="*/ 348143 h 755009"/>
              <a:gd name="connsiteX96" fmla="*/ 2571226 w 2571226"/>
              <a:gd name="connsiteY96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353112 w 2571226"/>
              <a:gd name="connsiteY85" fmla="*/ 276836 h 755009"/>
              <a:gd name="connsiteX86" fmla="*/ 2369890 w 2571226"/>
              <a:gd name="connsiteY86" fmla="*/ 281031 h 755009"/>
              <a:gd name="connsiteX87" fmla="*/ 2407640 w 2571226"/>
              <a:gd name="connsiteY87" fmla="*/ 293614 h 755009"/>
              <a:gd name="connsiteX88" fmla="*/ 2420224 w 2571226"/>
              <a:gd name="connsiteY88" fmla="*/ 297809 h 755009"/>
              <a:gd name="connsiteX89" fmla="*/ 2441196 w 2571226"/>
              <a:gd name="connsiteY89" fmla="*/ 302003 h 755009"/>
              <a:gd name="connsiteX90" fmla="*/ 2457974 w 2571226"/>
              <a:gd name="connsiteY90" fmla="*/ 310392 h 755009"/>
              <a:gd name="connsiteX91" fmla="*/ 2478947 w 2571226"/>
              <a:gd name="connsiteY91" fmla="*/ 314587 h 755009"/>
              <a:gd name="connsiteX92" fmla="*/ 2495725 w 2571226"/>
              <a:gd name="connsiteY92" fmla="*/ 318781 h 755009"/>
              <a:gd name="connsiteX93" fmla="*/ 2512503 w 2571226"/>
              <a:gd name="connsiteY93" fmla="*/ 327170 h 755009"/>
              <a:gd name="connsiteX94" fmla="*/ 2529281 w 2571226"/>
              <a:gd name="connsiteY94" fmla="*/ 331365 h 755009"/>
              <a:gd name="connsiteX95" fmla="*/ 2453780 w 2571226"/>
              <a:gd name="connsiteY95" fmla="*/ 138418 h 755009"/>
              <a:gd name="connsiteX96" fmla="*/ 2571226 w 2571226"/>
              <a:gd name="connsiteY96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353112 w 2571226"/>
              <a:gd name="connsiteY85" fmla="*/ 276836 h 755009"/>
              <a:gd name="connsiteX86" fmla="*/ 2369890 w 2571226"/>
              <a:gd name="connsiteY86" fmla="*/ 281031 h 755009"/>
              <a:gd name="connsiteX87" fmla="*/ 2407640 w 2571226"/>
              <a:gd name="connsiteY87" fmla="*/ 293614 h 755009"/>
              <a:gd name="connsiteX88" fmla="*/ 2420224 w 2571226"/>
              <a:gd name="connsiteY88" fmla="*/ 297809 h 755009"/>
              <a:gd name="connsiteX89" fmla="*/ 2441196 w 2571226"/>
              <a:gd name="connsiteY89" fmla="*/ 302003 h 755009"/>
              <a:gd name="connsiteX90" fmla="*/ 2457974 w 2571226"/>
              <a:gd name="connsiteY90" fmla="*/ 310392 h 755009"/>
              <a:gd name="connsiteX91" fmla="*/ 2478947 w 2571226"/>
              <a:gd name="connsiteY91" fmla="*/ 314587 h 755009"/>
              <a:gd name="connsiteX92" fmla="*/ 2495725 w 2571226"/>
              <a:gd name="connsiteY92" fmla="*/ 318781 h 755009"/>
              <a:gd name="connsiteX93" fmla="*/ 2512503 w 2571226"/>
              <a:gd name="connsiteY93" fmla="*/ 327170 h 755009"/>
              <a:gd name="connsiteX94" fmla="*/ 2453780 w 2571226"/>
              <a:gd name="connsiteY94" fmla="*/ 138418 h 755009"/>
              <a:gd name="connsiteX95" fmla="*/ 2571226 w 2571226"/>
              <a:gd name="connsiteY95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353112 w 2571226"/>
              <a:gd name="connsiteY85" fmla="*/ 276836 h 755009"/>
              <a:gd name="connsiteX86" fmla="*/ 2369890 w 2571226"/>
              <a:gd name="connsiteY86" fmla="*/ 281031 h 755009"/>
              <a:gd name="connsiteX87" fmla="*/ 2407640 w 2571226"/>
              <a:gd name="connsiteY87" fmla="*/ 293614 h 755009"/>
              <a:gd name="connsiteX88" fmla="*/ 2420224 w 2571226"/>
              <a:gd name="connsiteY88" fmla="*/ 297809 h 755009"/>
              <a:gd name="connsiteX89" fmla="*/ 2441196 w 2571226"/>
              <a:gd name="connsiteY89" fmla="*/ 302003 h 755009"/>
              <a:gd name="connsiteX90" fmla="*/ 2457974 w 2571226"/>
              <a:gd name="connsiteY90" fmla="*/ 310392 h 755009"/>
              <a:gd name="connsiteX91" fmla="*/ 2478947 w 2571226"/>
              <a:gd name="connsiteY91" fmla="*/ 314587 h 755009"/>
              <a:gd name="connsiteX92" fmla="*/ 2495725 w 2571226"/>
              <a:gd name="connsiteY92" fmla="*/ 318781 h 755009"/>
              <a:gd name="connsiteX93" fmla="*/ 2453780 w 2571226"/>
              <a:gd name="connsiteY93" fmla="*/ 138418 h 755009"/>
              <a:gd name="connsiteX94" fmla="*/ 2571226 w 2571226"/>
              <a:gd name="connsiteY94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353112 w 2571226"/>
              <a:gd name="connsiteY85" fmla="*/ 276836 h 755009"/>
              <a:gd name="connsiteX86" fmla="*/ 2369890 w 2571226"/>
              <a:gd name="connsiteY86" fmla="*/ 281031 h 755009"/>
              <a:gd name="connsiteX87" fmla="*/ 2407640 w 2571226"/>
              <a:gd name="connsiteY87" fmla="*/ 293614 h 755009"/>
              <a:gd name="connsiteX88" fmla="*/ 2420224 w 2571226"/>
              <a:gd name="connsiteY88" fmla="*/ 297809 h 755009"/>
              <a:gd name="connsiteX89" fmla="*/ 2441196 w 2571226"/>
              <a:gd name="connsiteY89" fmla="*/ 302003 h 755009"/>
              <a:gd name="connsiteX90" fmla="*/ 2457974 w 2571226"/>
              <a:gd name="connsiteY90" fmla="*/ 310392 h 755009"/>
              <a:gd name="connsiteX91" fmla="*/ 2478947 w 2571226"/>
              <a:gd name="connsiteY91" fmla="*/ 314587 h 755009"/>
              <a:gd name="connsiteX92" fmla="*/ 2453780 w 2571226"/>
              <a:gd name="connsiteY92" fmla="*/ 138418 h 755009"/>
              <a:gd name="connsiteX93" fmla="*/ 2571226 w 2571226"/>
              <a:gd name="connsiteY93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353112 w 2571226"/>
              <a:gd name="connsiteY85" fmla="*/ 276836 h 755009"/>
              <a:gd name="connsiteX86" fmla="*/ 2369890 w 2571226"/>
              <a:gd name="connsiteY86" fmla="*/ 281031 h 755009"/>
              <a:gd name="connsiteX87" fmla="*/ 2407640 w 2571226"/>
              <a:gd name="connsiteY87" fmla="*/ 293614 h 755009"/>
              <a:gd name="connsiteX88" fmla="*/ 2420224 w 2571226"/>
              <a:gd name="connsiteY88" fmla="*/ 297809 h 755009"/>
              <a:gd name="connsiteX89" fmla="*/ 2441196 w 2571226"/>
              <a:gd name="connsiteY89" fmla="*/ 302003 h 755009"/>
              <a:gd name="connsiteX90" fmla="*/ 2457974 w 2571226"/>
              <a:gd name="connsiteY90" fmla="*/ 310392 h 755009"/>
              <a:gd name="connsiteX91" fmla="*/ 2453780 w 2571226"/>
              <a:gd name="connsiteY91" fmla="*/ 138418 h 755009"/>
              <a:gd name="connsiteX92" fmla="*/ 2571226 w 2571226"/>
              <a:gd name="connsiteY92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353112 w 2571226"/>
              <a:gd name="connsiteY85" fmla="*/ 276836 h 755009"/>
              <a:gd name="connsiteX86" fmla="*/ 2369890 w 2571226"/>
              <a:gd name="connsiteY86" fmla="*/ 281031 h 755009"/>
              <a:gd name="connsiteX87" fmla="*/ 2407640 w 2571226"/>
              <a:gd name="connsiteY87" fmla="*/ 293614 h 755009"/>
              <a:gd name="connsiteX88" fmla="*/ 2420224 w 2571226"/>
              <a:gd name="connsiteY88" fmla="*/ 297809 h 755009"/>
              <a:gd name="connsiteX89" fmla="*/ 2441196 w 2571226"/>
              <a:gd name="connsiteY89" fmla="*/ 302003 h 755009"/>
              <a:gd name="connsiteX90" fmla="*/ 2453780 w 2571226"/>
              <a:gd name="connsiteY90" fmla="*/ 138418 h 755009"/>
              <a:gd name="connsiteX91" fmla="*/ 2571226 w 2571226"/>
              <a:gd name="connsiteY91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353112 w 2571226"/>
              <a:gd name="connsiteY85" fmla="*/ 276836 h 755009"/>
              <a:gd name="connsiteX86" fmla="*/ 2369890 w 2571226"/>
              <a:gd name="connsiteY86" fmla="*/ 281031 h 755009"/>
              <a:gd name="connsiteX87" fmla="*/ 2407640 w 2571226"/>
              <a:gd name="connsiteY87" fmla="*/ 293614 h 755009"/>
              <a:gd name="connsiteX88" fmla="*/ 2420224 w 2571226"/>
              <a:gd name="connsiteY88" fmla="*/ 297809 h 755009"/>
              <a:gd name="connsiteX89" fmla="*/ 2453780 w 2571226"/>
              <a:gd name="connsiteY89" fmla="*/ 138418 h 755009"/>
              <a:gd name="connsiteX90" fmla="*/ 2571226 w 2571226"/>
              <a:gd name="connsiteY90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353112 w 2571226"/>
              <a:gd name="connsiteY85" fmla="*/ 276836 h 755009"/>
              <a:gd name="connsiteX86" fmla="*/ 2369890 w 2571226"/>
              <a:gd name="connsiteY86" fmla="*/ 281031 h 755009"/>
              <a:gd name="connsiteX87" fmla="*/ 2407640 w 2571226"/>
              <a:gd name="connsiteY87" fmla="*/ 293614 h 755009"/>
              <a:gd name="connsiteX88" fmla="*/ 2453780 w 2571226"/>
              <a:gd name="connsiteY88" fmla="*/ 138418 h 755009"/>
              <a:gd name="connsiteX89" fmla="*/ 2571226 w 2571226"/>
              <a:gd name="connsiteY89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353112 w 2571226"/>
              <a:gd name="connsiteY85" fmla="*/ 276836 h 755009"/>
              <a:gd name="connsiteX86" fmla="*/ 2369890 w 2571226"/>
              <a:gd name="connsiteY86" fmla="*/ 281031 h 755009"/>
              <a:gd name="connsiteX87" fmla="*/ 2453780 w 2571226"/>
              <a:gd name="connsiteY87" fmla="*/ 138418 h 755009"/>
              <a:gd name="connsiteX88" fmla="*/ 2571226 w 2571226"/>
              <a:gd name="connsiteY88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353112 w 2571226"/>
              <a:gd name="connsiteY85" fmla="*/ 276836 h 755009"/>
              <a:gd name="connsiteX86" fmla="*/ 2453780 w 2571226"/>
              <a:gd name="connsiteY86" fmla="*/ 138418 h 755009"/>
              <a:gd name="connsiteX87" fmla="*/ 2571226 w 2571226"/>
              <a:gd name="connsiteY87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340528 w 2571226"/>
              <a:gd name="connsiteY84" fmla="*/ 272642 h 755009"/>
              <a:gd name="connsiteX85" fmla="*/ 2453780 w 2571226"/>
              <a:gd name="connsiteY85" fmla="*/ 138418 h 755009"/>
              <a:gd name="connsiteX86" fmla="*/ 2571226 w 2571226"/>
              <a:gd name="connsiteY86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298583 w 2571226"/>
              <a:gd name="connsiteY83" fmla="*/ 260058 h 755009"/>
              <a:gd name="connsiteX84" fmla="*/ 2453780 w 2571226"/>
              <a:gd name="connsiteY84" fmla="*/ 138418 h 755009"/>
              <a:gd name="connsiteX85" fmla="*/ 2571226 w 2571226"/>
              <a:gd name="connsiteY85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286000 w 2571226"/>
              <a:gd name="connsiteY82" fmla="*/ 251669 h 755009"/>
              <a:gd name="connsiteX83" fmla="*/ 2453780 w 2571226"/>
              <a:gd name="connsiteY83" fmla="*/ 138418 h 755009"/>
              <a:gd name="connsiteX84" fmla="*/ 2571226 w 2571226"/>
              <a:gd name="connsiteY84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256639 w 2571226"/>
              <a:gd name="connsiteY81" fmla="*/ 234892 h 755009"/>
              <a:gd name="connsiteX82" fmla="*/ 2453780 w 2571226"/>
              <a:gd name="connsiteY82" fmla="*/ 138418 h 755009"/>
              <a:gd name="connsiteX83" fmla="*/ 2571226 w 2571226"/>
              <a:gd name="connsiteY83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235666 w 2571226"/>
              <a:gd name="connsiteY80" fmla="*/ 226503 h 755009"/>
              <a:gd name="connsiteX81" fmla="*/ 2453780 w 2571226"/>
              <a:gd name="connsiteY81" fmla="*/ 138418 h 755009"/>
              <a:gd name="connsiteX82" fmla="*/ 2571226 w 2571226"/>
              <a:gd name="connsiteY82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218888 w 2571226"/>
              <a:gd name="connsiteY79" fmla="*/ 213919 h 755009"/>
              <a:gd name="connsiteX80" fmla="*/ 2453780 w 2571226"/>
              <a:gd name="connsiteY80" fmla="*/ 138418 h 755009"/>
              <a:gd name="connsiteX81" fmla="*/ 2571226 w 2571226"/>
              <a:gd name="connsiteY81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197916 w 2571226"/>
              <a:gd name="connsiteY78" fmla="*/ 201336 h 755009"/>
              <a:gd name="connsiteX79" fmla="*/ 2453780 w 2571226"/>
              <a:gd name="connsiteY79" fmla="*/ 138418 h 755009"/>
              <a:gd name="connsiteX80" fmla="*/ 2571226 w 2571226"/>
              <a:gd name="connsiteY80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172749 w 2571226"/>
              <a:gd name="connsiteY77" fmla="*/ 184558 h 755009"/>
              <a:gd name="connsiteX78" fmla="*/ 2453780 w 2571226"/>
              <a:gd name="connsiteY78" fmla="*/ 138418 h 755009"/>
              <a:gd name="connsiteX79" fmla="*/ 2571226 w 2571226"/>
              <a:gd name="connsiteY79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39193 w 2571226"/>
              <a:gd name="connsiteY76" fmla="*/ 167780 h 755009"/>
              <a:gd name="connsiteX77" fmla="*/ 2302778 w 2571226"/>
              <a:gd name="connsiteY77" fmla="*/ 83890 h 755009"/>
              <a:gd name="connsiteX78" fmla="*/ 2453780 w 2571226"/>
              <a:gd name="connsiteY78" fmla="*/ 138418 h 755009"/>
              <a:gd name="connsiteX79" fmla="*/ 2571226 w 2571226"/>
              <a:gd name="connsiteY79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18220 w 2571226"/>
              <a:gd name="connsiteY75" fmla="*/ 155196 h 755009"/>
              <a:gd name="connsiteX76" fmla="*/ 2155971 w 2571226"/>
              <a:gd name="connsiteY76" fmla="*/ 37751 h 755009"/>
              <a:gd name="connsiteX77" fmla="*/ 2302778 w 2571226"/>
              <a:gd name="connsiteY77" fmla="*/ 83890 h 755009"/>
              <a:gd name="connsiteX78" fmla="*/ 2453780 w 2571226"/>
              <a:gd name="connsiteY78" fmla="*/ 138418 h 755009"/>
              <a:gd name="connsiteX79" fmla="*/ 2571226 w 2571226"/>
              <a:gd name="connsiteY79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088859 w 2571226"/>
              <a:gd name="connsiteY74" fmla="*/ 134224 h 755009"/>
              <a:gd name="connsiteX75" fmla="*/ 2155971 w 2571226"/>
              <a:gd name="connsiteY75" fmla="*/ 37751 h 755009"/>
              <a:gd name="connsiteX76" fmla="*/ 2302778 w 2571226"/>
              <a:gd name="connsiteY76" fmla="*/ 83890 h 755009"/>
              <a:gd name="connsiteX77" fmla="*/ 2453780 w 2571226"/>
              <a:gd name="connsiteY77" fmla="*/ 138418 h 755009"/>
              <a:gd name="connsiteX78" fmla="*/ 2571226 w 2571226"/>
              <a:gd name="connsiteY78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42719 w 2571226"/>
              <a:gd name="connsiteY72" fmla="*/ 100668 h 755009"/>
              <a:gd name="connsiteX73" fmla="*/ 2076275 w 2571226"/>
              <a:gd name="connsiteY73" fmla="*/ 125835 h 755009"/>
              <a:gd name="connsiteX74" fmla="*/ 2155971 w 2571226"/>
              <a:gd name="connsiteY74" fmla="*/ 37751 h 755009"/>
              <a:gd name="connsiteX75" fmla="*/ 2302778 w 2571226"/>
              <a:gd name="connsiteY75" fmla="*/ 83890 h 755009"/>
              <a:gd name="connsiteX76" fmla="*/ 2453780 w 2571226"/>
              <a:gd name="connsiteY76" fmla="*/ 138418 h 755009"/>
              <a:gd name="connsiteX77" fmla="*/ 2571226 w 2571226"/>
              <a:gd name="connsiteY77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92279 h 755009"/>
              <a:gd name="connsiteX72" fmla="*/ 2076275 w 2571226"/>
              <a:gd name="connsiteY72" fmla="*/ 125835 h 755009"/>
              <a:gd name="connsiteX73" fmla="*/ 2155971 w 2571226"/>
              <a:gd name="connsiteY73" fmla="*/ 37751 h 755009"/>
              <a:gd name="connsiteX74" fmla="*/ 2302778 w 2571226"/>
              <a:gd name="connsiteY74" fmla="*/ 83890 h 755009"/>
              <a:gd name="connsiteX75" fmla="*/ 2453780 w 2571226"/>
              <a:gd name="connsiteY75" fmla="*/ 138418 h 755009"/>
              <a:gd name="connsiteX76" fmla="*/ 2571226 w 2571226"/>
              <a:gd name="connsiteY76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30136 w 2571226"/>
              <a:gd name="connsiteY71" fmla="*/ 75501 h 755009"/>
              <a:gd name="connsiteX72" fmla="*/ 2076275 w 2571226"/>
              <a:gd name="connsiteY72" fmla="*/ 125835 h 755009"/>
              <a:gd name="connsiteX73" fmla="*/ 2155971 w 2571226"/>
              <a:gd name="connsiteY73" fmla="*/ 37751 h 755009"/>
              <a:gd name="connsiteX74" fmla="*/ 2302778 w 2571226"/>
              <a:gd name="connsiteY74" fmla="*/ 83890 h 755009"/>
              <a:gd name="connsiteX75" fmla="*/ 2453780 w 2571226"/>
              <a:gd name="connsiteY75" fmla="*/ 138418 h 755009"/>
              <a:gd name="connsiteX76" fmla="*/ 2571226 w 2571226"/>
              <a:gd name="connsiteY76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13358 w 2571226"/>
              <a:gd name="connsiteY70" fmla="*/ 79695 h 755009"/>
              <a:gd name="connsiteX71" fmla="*/ 2076275 w 2571226"/>
              <a:gd name="connsiteY71" fmla="*/ 125835 h 755009"/>
              <a:gd name="connsiteX72" fmla="*/ 2155971 w 2571226"/>
              <a:gd name="connsiteY72" fmla="*/ 37751 h 755009"/>
              <a:gd name="connsiteX73" fmla="*/ 2302778 w 2571226"/>
              <a:gd name="connsiteY73" fmla="*/ 83890 h 755009"/>
              <a:gd name="connsiteX74" fmla="*/ 2453780 w 2571226"/>
              <a:gd name="connsiteY74" fmla="*/ 138418 h 755009"/>
              <a:gd name="connsiteX75" fmla="*/ 2571226 w 2571226"/>
              <a:gd name="connsiteY75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1979802 w 2571226"/>
              <a:gd name="connsiteY69" fmla="*/ 62917 h 755009"/>
              <a:gd name="connsiteX70" fmla="*/ 2076275 w 2571226"/>
              <a:gd name="connsiteY70" fmla="*/ 125835 h 755009"/>
              <a:gd name="connsiteX71" fmla="*/ 2155971 w 2571226"/>
              <a:gd name="connsiteY71" fmla="*/ 37751 h 755009"/>
              <a:gd name="connsiteX72" fmla="*/ 2302778 w 2571226"/>
              <a:gd name="connsiteY72" fmla="*/ 83890 h 755009"/>
              <a:gd name="connsiteX73" fmla="*/ 2453780 w 2571226"/>
              <a:gd name="connsiteY73" fmla="*/ 138418 h 755009"/>
              <a:gd name="connsiteX74" fmla="*/ 2571226 w 2571226"/>
              <a:gd name="connsiteY74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42051 w 2571226"/>
              <a:gd name="connsiteY67" fmla="*/ 46139 h 755009"/>
              <a:gd name="connsiteX68" fmla="*/ 1967218 w 2571226"/>
              <a:gd name="connsiteY68" fmla="*/ 58723 h 755009"/>
              <a:gd name="connsiteX69" fmla="*/ 2076275 w 2571226"/>
              <a:gd name="connsiteY69" fmla="*/ 125835 h 755009"/>
              <a:gd name="connsiteX70" fmla="*/ 2155971 w 2571226"/>
              <a:gd name="connsiteY70" fmla="*/ 37751 h 755009"/>
              <a:gd name="connsiteX71" fmla="*/ 2302778 w 2571226"/>
              <a:gd name="connsiteY71" fmla="*/ 83890 h 755009"/>
              <a:gd name="connsiteX72" fmla="*/ 2453780 w 2571226"/>
              <a:gd name="connsiteY72" fmla="*/ 138418 h 755009"/>
              <a:gd name="connsiteX73" fmla="*/ 2571226 w 2571226"/>
              <a:gd name="connsiteY73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08495 w 2571226"/>
              <a:gd name="connsiteY65" fmla="*/ 33556 h 755009"/>
              <a:gd name="connsiteX66" fmla="*/ 1929468 w 2571226"/>
              <a:gd name="connsiteY66" fmla="*/ 41945 h 755009"/>
              <a:gd name="connsiteX67" fmla="*/ 1967218 w 2571226"/>
              <a:gd name="connsiteY67" fmla="*/ 58723 h 755009"/>
              <a:gd name="connsiteX68" fmla="*/ 2076275 w 2571226"/>
              <a:gd name="connsiteY68" fmla="*/ 125835 h 755009"/>
              <a:gd name="connsiteX69" fmla="*/ 2155971 w 2571226"/>
              <a:gd name="connsiteY69" fmla="*/ 37751 h 755009"/>
              <a:gd name="connsiteX70" fmla="*/ 2302778 w 2571226"/>
              <a:gd name="connsiteY70" fmla="*/ 83890 h 755009"/>
              <a:gd name="connsiteX71" fmla="*/ 2453780 w 2571226"/>
              <a:gd name="connsiteY71" fmla="*/ 138418 h 755009"/>
              <a:gd name="connsiteX72" fmla="*/ 2571226 w 2571226"/>
              <a:gd name="connsiteY72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58161 w 2571226"/>
              <a:gd name="connsiteY63" fmla="*/ 12583 h 755009"/>
              <a:gd name="connsiteX64" fmla="*/ 1891717 w 2571226"/>
              <a:gd name="connsiteY64" fmla="*/ 25167 h 755009"/>
              <a:gd name="connsiteX65" fmla="*/ 1929468 w 2571226"/>
              <a:gd name="connsiteY65" fmla="*/ 41945 h 755009"/>
              <a:gd name="connsiteX66" fmla="*/ 1967218 w 2571226"/>
              <a:gd name="connsiteY66" fmla="*/ 58723 h 755009"/>
              <a:gd name="connsiteX67" fmla="*/ 2076275 w 2571226"/>
              <a:gd name="connsiteY67" fmla="*/ 125835 h 755009"/>
              <a:gd name="connsiteX68" fmla="*/ 2155971 w 2571226"/>
              <a:gd name="connsiteY68" fmla="*/ 37751 h 755009"/>
              <a:gd name="connsiteX69" fmla="*/ 2302778 w 2571226"/>
              <a:gd name="connsiteY69" fmla="*/ 83890 h 755009"/>
              <a:gd name="connsiteX70" fmla="*/ 2453780 w 2571226"/>
              <a:gd name="connsiteY70" fmla="*/ 138418 h 755009"/>
              <a:gd name="connsiteX71" fmla="*/ 2571226 w 2571226"/>
              <a:gd name="connsiteY71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91717 w 2571226"/>
              <a:gd name="connsiteY63" fmla="*/ 25167 h 755009"/>
              <a:gd name="connsiteX64" fmla="*/ 1929468 w 2571226"/>
              <a:gd name="connsiteY64" fmla="*/ 41945 h 755009"/>
              <a:gd name="connsiteX65" fmla="*/ 1967218 w 2571226"/>
              <a:gd name="connsiteY65" fmla="*/ 58723 h 755009"/>
              <a:gd name="connsiteX66" fmla="*/ 2076275 w 2571226"/>
              <a:gd name="connsiteY66" fmla="*/ 125835 h 755009"/>
              <a:gd name="connsiteX67" fmla="*/ 2155971 w 2571226"/>
              <a:gd name="connsiteY67" fmla="*/ 37751 h 755009"/>
              <a:gd name="connsiteX68" fmla="*/ 2302778 w 2571226"/>
              <a:gd name="connsiteY68" fmla="*/ 83890 h 755009"/>
              <a:gd name="connsiteX69" fmla="*/ 2453780 w 2571226"/>
              <a:gd name="connsiteY69" fmla="*/ 138418 h 755009"/>
              <a:gd name="connsiteX70" fmla="*/ 2571226 w 2571226"/>
              <a:gd name="connsiteY70" fmla="*/ 151002 h 755009"/>
              <a:gd name="connsiteX0" fmla="*/ 0 w 2571226"/>
              <a:gd name="connsiteY0" fmla="*/ 755009 h 755009"/>
              <a:gd name="connsiteX1" fmla="*/ 20972 w 2571226"/>
              <a:gd name="connsiteY1" fmla="*/ 750814 h 755009"/>
              <a:gd name="connsiteX2" fmla="*/ 50334 w 2571226"/>
              <a:gd name="connsiteY2" fmla="*/ 738231 h 755009"/>
              <a:gd name="connsiteX3" fmla="*/ 75501 w 2571226"/>
              <a:gd name="connsiteY3" fmla="*/ 721453 h 755009"/>
              <a:gd name="connsiteX4" fmla="*/ 100668 w 2571226"/>
              <a:gd name="connsiteY4" fmla="*/ 704675 h 755009"/>
              <a:gd name="connsiteX5" fmla="*/ 113251 w 2571226"/>
              <a:gd name="connsiteY5" fmla="*/ 696286 h 755009"/>
              <a:gd name="connsiteX6" fmla="*/ 125835 w 2571226"/>
              <a:gd name="connsiteY6" fmla="*/ 692092 h 755009"/>
              <a:gd name="connsiteX7" fmla="*/ 138418 w 2571226"/>
              <a:gd name="connsiteY7" fmla="*/ 679508 h 755009"/>
              <a:gd name="connsiteX8" fmla="*/ 151002 w 2571226"/>
              <a:gd name="connsiteY8" fmla="*/ 671119 h 755009"/>
              <a:gd name="connsiteX9" fmla="*/ 159391 w 2571226"/>
              <a:gd name="connsiteY9" fmla="*/ 658536 h 755009"/>
              <a:gd name="connsiteX10" fmla="*/ 209725 w 2571226"/>
              <a:gd name="connsiteY10" fmla="*/ 616591 h 755009"/>
              <a:gd name="connsiteX11" fmla="*/ 234892 w 2571226"/>
              <a:gd name="connsiteY11" fmla="*/ 604007 h 755009"/>
              <a:gd name="connsiteX12" fmla="*/ 260059 w 2571226"/>
              <a:gd name="connsiteY12" fmla="*/ 587229 h 755009"/>
              <a:gd name="connsiteX13" fmla="*/ 272642 w 2571226"/>
              <a:gd name="connsiteY13" fmla="*/ 574646 h 755009"/>
              <a:gd name="connsiteX14" fmla="*/ 297809 w 2571226"/>
              <a:gd name="connsiteY14" fmla="*/ 557868 h 755009"/>
              <a:gd name="connsiteX15" fmla="*/ 335560 w 2571226"/>
              <a:gd name="connsiteY15" fmla="*/ 532701 h 755009"/>
              <a:gd name="connsiteX16" fmla="*/ 348143 w 2571226"/>
              <a:gd name="connsiteY16" fmla="*/ 524312 h 755009"/>
              <a:gd name="connsiteX17" fmla="*/ 360727 w 2571226"/>
              <a:gd name="connsiteY17" fmla="*/ 515923 h 755009"/>
              <a:gd name="connsiteX18" fmla="*/ 385894 w 2571226"/>
              <a:gd name="connsiteY18" fmla="*/ 499145 h 755009"/>
              <a:gd name="connsiteX19" fmla="*/ 411061 w 2571226"/>
              <a:gd name="connsiteY19" fmla="*/ 482367 h 755009"/>
              <a:gd name="connsiteX20" fmla="*/ 436228 w 2571226"/>
              <a:gd name="connsiteY20" fmla="*/ 457200 h 755009"/>
              <a:gd name="connsiteX21" fmla="*/ 448811 w 2571226"/>
              <a:gd name="connsiteY21" fmla="*/ 444616 h 755009"/>
              <a:gd name="connsiteX22" fmla="*/ 461394 w 2571226"/>
              <a:gd name="connsiteY22" fmla="*/ 436227 h 755009"/>
              <a:gd name="connsiteX23" fmla="*/ 482367 w 2571226"/>
              <a:gd name="connsiteY23" fmla="*/ 415255 h 755009"/>
              <a:gd name="connsiteX24" fmla="*/ 507534 w 2571226"/>
              <a:gd name="connsiteY24" fmla="*/ 390088 h 755009"/>
              <a:gd name="connsiteX25" fmla="*/ 520117 w 2571226"/>
              <a:gd name="connsiteY25" fmla="*/ 377504 h 755009"/>
              <a:gd name="connsiteX26" fmla="*/ 528506 w 2571226"/>
              <a:gd name="connsiteY26" fmla="*/ 364921 h 755009"/>
              <a:gd name="connsiteX27" fmla="*/ 541090 w 2571226"/>
              <a:gd name="connsiteY27" fmla="*/ 356532 h 755009"/>
              <a:gd name="connsiteX28" fmla="*/ 545284 w 2571226"/>
              <a:gd name="connsiteY28" fmla="*/ 343948 h 755009"/>
              <a:gd name="connsiteX29" fmla="*/ 557868 w 2571226"/>
              <a:gd name="connsiteY29" fmla="*/ 335559 h 755009"/>
              <a:gd name="connsiteX30" fmla="*/ 570451 w 2571226"/>
              <a:gd name="connsiteY30" fmla="*/ 322976 h 755009"/>
              <a:gd name="connsiteX31" fmla="*/ 578840 w 2571226"/>
              <a:gd name="connsiteY31" fmla="*/ 310392 h 755009"/>
              <a:gd name="connsiteX32" fmla="*/ 604007 w 2571226"/>
              <a:gd name="connsiteY32" fmla="*/ 293614 h 755009"/>
              <a:gd name="connsiteX33" fmla="*/ 616591 w 2571226"/>
              <a:gd name="connsiteY33" fmla="*/ 281031 h 755009"/>
              <a:gd name="connsiteX34" fmla="*/ 637563 w 2571226"/>
              <a:gd name="connsiteY34" fmla="*/ 255864 h 755009"/>
              <a:gd name="connsiteX35" fmla="*/ 654341 w 2571226"/>
              <a:gd name="connsiteY35" fmla="*/ 243280 h 755009"/>
              <a:gd name="connsiteX36" fmla="*/ 666925 w 2571226"/>
              <a:gd name="connsiteY36" fmla="*/ 230697 h 755009"/>
              <a:gd name="connsiteX37" fmla="*/ 679508 w 2571226"/>
              <a:gd name="connsiteY37" fmla="*/ 222308 h 755009"/>
              <a:gd name="connsiteX38" fmla="*/ 704675 w 2571226"/>
              <a:gd name="connsiteY38" fmla="*/ 197141 h 755009"/>
              <a:gd name="connsiteX39" fmla="*/ 742426 w 2571226"/>
              <a:gd name="connsiteY39" fmla="*/ 171974 h 755009"/>
              <a:gd name="connsiteX40" fmla="*/ 767593 w 2571226"/>
              <a:gd name="connsiteY40" fmla="*/ 155196 h 755009"/>
              <a:gd name="connsiteX41" fmla="*/ 780176 w 2571226"/>
              <a:gd name="connsiteY41" fmla="*/ 146807 h 755009"/>
              <a:gd name="connsiteX42" fmla="*/ 792760 w 2571226"/>
              <a:gd name="connsiteY42" fmla="*/ 142613 h 755009"/>
              <a:gd name="connsiteX43" fmla="*/ 817927 w 2571226"/>
              <a:gd name="connsiteY43" fmla="*/ 130029 h 755009"/>
              <a:gd name="connsiteX44" fmla="*/ 830510 w 2571226"/>
              <a:gd name="connsiteY44" fmla="*/ 121640 h 755009"/>
              <a:gd name="connsiteX45" fmla="*/ 855677 w 2571226"/>
              <a:gd name="connsiteY45" fmla="*/ 113251 h 755009"/>
              <a:gd name="connsiteX46" fmla="*/ 880844 w 2571226"/>
              <a:gd name="connsiteY46" fmla="*/ 100668 h 755009"/>
              <a:gd name="connsiteX47" fmla="*/ 910206 w 2571226"/>
              <a:gd name="connsiteY47" fmla="*/ 88084 h 755009"/>
              <a:gd name="connsiteX48" fmla="*/ 939567 w 2571226"/>
              <a:gd name="connsiteY48" fmla="*/ 71306 h 755009"/>
              <a:gd name="connsiteX49" fmla="*/ 952150 w 2571226"/>
              <a:gd name="connsiteY49" fmla="*/ 67112 h 755009"/>
              <a:gd name="connsiteX50" fmla="*/ 985706 w 2571226"/>
              <a:gd name="connsiteY50" fmla="*/ 58723 h 755009"/>
              <a:gd name="connsiteX51" fmla="*/ 1002484 w 2571226"/>
              <a:gd name="connsiteY51" fmla="*/ 54528 h 755009"/>
              <a:gd name="connsiteX52" fmla="*/ 1048624 w 2571226"/>
              <a:gd name="connsiteY52" fmla="*/ 41945 h 755009"/>
              <a:gd name="connsiteX53" fmla="*/ 1119930 w 2571226"/>
              <a:gd name="connsiteY53" fmla="*/ 33556 h 755009"/>
              <a:gd name="connsiteX54" fmla="*/ 1145097 w 2571226"/>
              <a:gd name="connsiteY54" fmla="*/ 29361 h 755009"/>
              <a:gd name="connsiteX55" fmla="*/ 1157681 w 2571226"/>
              <a:gd name="connsiteY55" fmla="*/ 25167 h 755009"/>
              <a:gd name="connsiteX56" fmla="*/ 1237376 w 2571226"/>
              <a:gd name="connsiteY56" fmla="*/ 20972 h 755009"/>
              <a:gd name="connsiteX57" fmla="*/ 1283516 w 2571226"/>
              <a:gd name="connsiteY57" fmla="*/ 16778 h 755009"/>
              <a:gd name="connsiteX58" fmla="*/ 1338044 w 2571226"/>
              <a:gd name="connsiteY58" fmla="*/ 12583 h 755009"/>
              <a:gd name="connsiteX59" fmla="*/ 1367406 w 2571226"/>
              <a:gd name="connsiteY59" fmla="*/ 8389 h 755009"/>
              <a:gd name="connsiteX60" fmla="*/ 1547769 w 2571226"/>
              <a:gd name="connsiteY60" fmla="*/ 0 h 755009"/>
              <a:gd name="connsiteX61" fmla="*/ 1774272 w 2571226"/>
              <a:gd name="connsiteY61" fmla="*/ 4194 h 755009"/>
              <a:gd name="connsiteX62" fmla="*/ 1803633 w 2571226"/>
              <a:gd name="connsiteY62" fmla="*/ 8389 h 755009"/>
              <a:gd name="connsiteX63" fmla="*/ 1891717 w 2571226"/>
              <a:gd name="connsiteY63" fmla="*/ 25167 h 755009"/>
              <a:gd name="connsiteX64" fmla="*/ 1929468 w 2571226"/>
              <a:gd name="connsiteY64" fmla="*/ 41945 h 755009"/>
              <a:gd name="connsiteX65" fmla="*/ 2076275 w 2571226"/>
              <a:gd name="connsiteY65" fmla="*/ 125835 h 755009"/>
              <a:gd name="connsiteX66" fmla="*/ 2155971 w 2571226"/>
              <a:gd name="connsiteY66" fmla="*/ 37751 h 755009"/>
              <a:gd name="connsiteX67" fmla="*/ 2302778 w 2571226"/>
              <a:gd name="connsiteY67" fmla="*/ 83890 h 755009"/>
              <a:gd name="connsiteX68" fmla="*/ 2453780 w 2571226"/>
              <a:gd name="connsiteY68" fmla="*/ 138418 h 755009"/>
              <a:gd name="connsiteX69" fmla="*/ 2571226 w 2571226"/>
              <a:gd name="connsiteY69" fmla="*/ 151002 h 755009"/>
              <a:gd name="connsiteX0" fmla="*/ 0 w 2571226"/>
              <a:gd name="connsiteY0" fmla="*/ 784377 h 784377"/>
              <a:gd name="connsiteX1" fmla="*/ 20972 w 2571226"/>
              <a:gd name="connsiteY1" fmla="*/ 780182 h 784377"/>
              <a:gd name="connsiteX2" fmla="*/ 50334 w 2571226"/>
              <a:gd name="connsiteY2" fmla="*/ 767599 h 784377"/>
              <a:gd name="connsiteX3" fmla="*/ 75501 w 2571226"/>
              <a:gd name="connsiteY3" fmla="*/ 750821 h 784377"/>
              <a:gd name="connsiteX4" fmla="*/ 100668 w 2571226"/>
              <a:gd name="connsiteY4" fmla="*/ 734043 h 784377"/>
              <a:gd name="connsiteX5" fmla="*/ 113251 w 2571226"/>
              <a:gd name="connsiteY5" fmla="*/ 725654 h 784377"/>
              <a:gd name="connsiteX6" fmla="*/ 125835 w 2571226"/>
              <a:gd name="connsiteY6" fmla="*/ 721460 h 784377"/>
              <a:gd name="connsiteX7" fmla="*/ 138418 w 2571226"/>
              <a:gd name="connsiteY7" fmla="*/ 708876 h 784377"/>
              <a:gd name="connsiteX8" fmla="*/ 151002 w 2571226"/>
              <a:gd name="connsiteY8" fmla="*/ 700487 h 784377"/>
              <a:gd name="connsiteX9" fmla="*/ 159391 w 2571226"/>
              <a:gd name="connsiteY9" fmla="*/ 687904 h 784377"/>
              <a:gd name="connsiteX10" fmla="*/ 209725 w 2571226"/>
              <a:gd name="connsiteY10" fmla="*/ 645959 h 784377"/>
              <a:gd name="connsiteX11" fmla="*/ 234892 w 2571226"/>
              <a:gd name="connsiteY11" fmla="*/ 633375 h 784377"/>
              <a:gd name="connsiteX12" fmla="*/ 260059 w 2571226"/>
              <a:gd name="connsiteY12" fmla="*/ 616597 h 784377"/>
              <a:gd name="connsiteX13" fmla="*/ 272642 w 2571226"/>
              <a:gd name="connsiteY13" fmla="*/ 604014 h 784377"/>
              <a:gd name="connsiteX14" fmla="*/ 297809 w 2571226"/>
              <a:gd name="connsiteY14" fmla="*/ 587236 h 784377"/>
              <a:gd name="connsiteX15" fmla="*/ 335560 w 2571226"/>
              <a:gd name="connsiteY15" fmla="*/ 562069 h 784377"/>
              <a:gd name="connsiteX16" fmla="*/ 348143 w 2571226"/>
              <a:gd name="connsiteY16" fmla="*/ 553680 h 784377"/>
              <a:gd name="connsiteX17" fmla="*/ 360727 w 2571226"/>
              <a:gd name="connsiteY17" fmla="*/ 545291 h 784377"/>
              <a:gd name="connsiteX18" fmla="*/ 385894 w 2571226"/>
              <a:gd name="connsiteY18" fmla="*/ 528513 h 784377"/>
              <a:gd name="connsiteX19" fmla="*/ 411061 w 2571226"/>
              <a:gd name="connsiteY19" fmla="*/ 511735 h 784377"/>
              <a:gd name="connsiteX20" fmla="*/ 436228 w 2571226"/>
              <a:gd name="connsiteY20" fmla="*/ 486568 h 784377"/>
              <a:gd name="connsiteX21" fmla="*/ 448811 w 2571226"/>
              <a:gd name="connsiteY21" fmla="*/ 473984 h 784377"/>
              <a:gd name="connsiteX22" fmla="*/ 461394 w 2571226"/>
              <a:gd name="connsiteY22" fmla="*/ 465595 h 784377"/>
              <a:gd name="connsiteX23" fmla="*/ 482367 w 2571226"/>
              <a:gd name="connsiteY23" fmla="*/ 444623 h 784377"/>
              <a:gd name="connsiteX24" fmla="*/ 507534 w 2571226"/>
              <a:gd name="connsiteY24" fmla="*/ 419456 h 784377"/>
              <a:gd name="connsiteX25" fmla="*/ 520117 w 2571226"/>
              <a:gd name="connsiteY25" fmla="*/ 406872 h 784377"/>
              <a:gd name="connsiteX26" fmla="*/ 528506 w 2571226"/>
              <a:gd name="connsiteY26" fmla="*/ 394289 h 784377"/>
              <a:gd name="connsiteX27" fmla="*/ 541090 w 2571226"/>
              <a:gd name="connsiteY27" fmla="*/ 385900 h 784377"/>
              <a:gd name="connsiteX28" fmla="*/ 545284 w 2571226"/>
              <a:gd name="connsiteY28" fmla="*/ 373316 h 784377"/>
              <a:gd name="connsiteX29" fmla="*/ 557868 w 2571226"/>
              <a:gd name="connsiteY29" fmla="*/ 364927 h 784377"/>
              <a:gd name="connsiteX30" fmla="*/ 570451 w 2571226"/>
              <a:gd name="connsiteY30" fmla="*/ 352344 h 784377"/>
              <a:gd name="connsiteX31" fmla="*/ 578840 w 2571226"/>
              <a:gd name="connsiteY31" fmla="*/ 339760 h 784377"/>
              <a:gd name="connsiteX32" fmla="*/ 604007 w 2571226"/>
              <a:gd name="connsiteY32" fmla="*/ 322982 h 784377"/>
              <a:gd name="connsiteX33" fmla="*/ 616591 w 2571226"/>
              <a:gd name="connsiteY33" fmla="*/ 310399 h 784377"/>
              <a:gd name="connsiteX34" fmla="*/ 637563 w 2571226"/>
              <a:gd name="connsiteY34" fmla="*/ 285232 h 784377"/>
              <a:gd name="connsiteX35" fmla="*/ 654341 w 2571226"/>
              <a:gd name="connsiteY35" fmla="*/ 272648 h 784377"/>
              <a:gd name="connsiteX36" fmla="*/ 666925 w 2571226"/>
              <a:gd name="connsiteY36" fmla="*/ 260065 h 784377"/>
              <a:gd name="connsiteX37" fmla="*/ 679508 w 2571226"/>
              <a:gd name="connsiteY37" fmla="*/ 251676 h 784377"/>
              <a:gd name="connsiteX38" fmla="*/ 704675 w 2571226"/>
              <a:gd name="connsiteY38" fmla="*/ 226509 h 784377"/>
              <a:gd name="connsiteX39" fmla="*/ 742426 w 2571226"/>
              <a:gd name="connsiteY39" fmla="*/ 201342 h 784377"/>
              <a:gd name="connsiteX40" fmla="*/ 767593 w 2571226"/>
              <a:gd name="connsiteY40" fmla="*/ 184564 h 784377"/>
              <a:gd name="connsiteX41" fmla="*/ 780176 w 2571226"/>
              <a:gd name="connsiteY41" fmla="*/ 176175 h 784377"/>
              <a:gd name="connsiteX42" fmla="*/ 792760 w 2571226"/>
              <a:gd name="connsiteY42" fmla="*/ 171981 h 784377"/>
              <a:gd name="connsiteX43" fmla="*/ 817927 w 2571226"/>
              <a:gd name="connsiteY43" fmla="*/ 159397 h 784377"/>
              <a:gd name="connsiteX44" fmla="*/ 830510 w 2571226"/>
              <a:gd name="connsiteY44" fmla="*/ 151008 h 784377"/>
              <a:gd name="connsiteX45" fmla="*/ 855677 w 2571226"/>
              <a:gd name="connsiteY45" fmla="*/ 142619 h 784377"/>
              <a:gd name="connsiteX46" fmla="*/ 880844 w 2571226"/>
              <a:gd name="connsiteY46" fmla="*/ 130036 h 784377"/>
              <a:gd name="connsiteX47" fmla="*/ 910206 w 2571226"/>
              <a:gd name="connsiteY47" fmla="*/ 117452 h 784377"/>
              <a:gd name="connsiteX48" fmla="*/ 939567 w 2571226"/>
              <a:gd name="connsiteY48" fmla="*/ 100674 h 784377"/>
              <a:gd name="connsiteX49" fmla="*/ 952150 w 2571226"/>
              <a:gd name="connsiteY49" fmla="*/ 96480 h 784377"/>
              <a:gd name="connsiteX50" fmla="*/ 985706 w 2571226"/>
              <a:gd name="connsiteY50" fmla="*/ 88091 h 784377"/>
              <a:gd name="connsiteX51" fmla="*/ 1002484 w 2571226"/>
              <a:gd name="connsiteY51" fmla="*/ 83896 h 784377"/>
              <a:gd name="connsiteX52" fmla="*/ 1048624 w 2571226"/>
              <a:gd name="connsiteY52" fmla="*/ 71313 h 784377"/>
              <a:gd name="connsiteX53" fmla="*/ 1119930 w 2571226"/>
              <a:gd name="connsiteY53" fmla="*/ 62924 h 784377"/>
              <a:gd name="connsiteX54" fmla="*/ 1145097 w 2571226"/>
              <a:gd name="connsiteY54" fmla="*/ 58729 h 784377"/>
              <a:gd name="connsiteX55" fmla="*/ 1157681 w 2571226"/>
              <a:gd name="connsiteY55" fmla="*/ 54535 h 784377"/>
              <a:gd name="connsiteX56" fmla="*/ 1237376 w 2571226"/>
              <a:gd name="connsiteY56" fmla="*/ 50340 h 784377"/>
              <a:gd name="connsiteX57" fmla="*/ 1283516 w 2571226"/>
              <a:gd name="connsiteY57" fmla="*/ 46146 h 784377"/>
              <a:gd name="connsiteX58" fmla="*/ 1338044 w 2571226"/>
              <a:gd name="connsiteY58" fmla="*/ 41951 h 784377"/>
              <a:gd name="connsiteX59" fmla="*/ 1367406 w 2571226"/>
              <a:gd name="connsiteY59" fmla="*/ 37757 h 784377"/>
              <a:gd name="connsiteX60" fmla="*/ 1547769 w 2571226"/>
              <a:gd name="connsiteY60" fmla="*/ 29368 h 784377"/>
              <a:gd name="connsiteX61" fmla="*/ 1774272 w 2571226"/>
              <a:gd name="connsiteY61" fmla="*/ 33562 h 784377"/>
              <a:gd name="connsiteX62" fmla="*/ 1803633 w 2571226"/>
              <a:gd name="connsiteY62" fmla="*/ 37757 h 784377"/>
              <a:gd name="connsiteX63" fmla="*/ 1891717 w 2571226"/>
              <a:gd name="connsiteY63" fmla="*/ 54535 h 784377"/>
              <a:gd name="connsiteX64" fmla="*/ 1929468 w 2571226"/>
              <a:gd name="connsiteY64" fmla="*/ 71313 h 784377"/>
              <a:gd name="connsiteX65" fmla="*/ 2030136 w 2571226"/>
              <a:gd name="connsiteY65" fmla="*/ 7 h 784377"/>
              <a:gd name="connsiteX66" fmla="*/ 2155971 w 2571226"/>
              <a:gd name="connsiteY66" fmla="*/ 67119 h 784377"/>
              <a:gd name="connsiteX67" fmla="*/ 2302778 w 2571226"/>
              <a:gd name="connsiteY67" fmla="*/ 113258 h 784377"/>
              <a:gd name="connsiteX68" fmla="*/ 2453780 w 2571226"/>
              <a:gd name="connsiteY68" fmla="*/ 167786 h 784377"/>
              <a:gd name="connsiteX69" fmla="*/ 2571226 w 2571226"/>
              <a:gd name="connsiteY69" fmla="*/ 180370 h 784377"/>
              <a:gd name="connsiteX0" fmla="*/ 0 w 2571226"/>
              <a:gd name="connsiteY0" fmla="*/ 819810 h 819810"/>
              <a:gd name="connsiteX1" fmla="*/ 20972 w 2571226"/>
              <a:gd name="connsiteY1" fmla="*/ 815615 h 819810"/>
              <a:gd name="connsiteX2" fmla="*/ 50334 w 2571226"/>
              <a:gd name="connsiteY2" fmla="*/ 803032 h 819810"/>
              <a:gd name="connsiteX3" fmla="*/ 75501 w 2571226"/>
              <a:gd name="connsiteY3" fmla="*/ 786254 h 819810"/>
              <a:gd name="connsiteX4" fmla="*/ 100668 w 2571226"/>
              <a:gd name="connsiteY4" fmla="*/ 769476 h 819810"/>
              <a:gd name="connsiteX5" fmla="*/ 113251 w 2571226"/>
              <a:gd name="connsiteY5" fmla="*/ 761087 h 819810"/>
              <a:gd name="connsiteX6" fmla="*/ 125835 w 2571226"/>
              <a:gd name="connsiteY6" fmla="*/ 756893 h 819810"/>
              <a:gd name="connsiteX7" fmla="*/ 138418 w 2571226"/>
              <a:gd name="connsiteY7" fmla="*/ 744309 h 819810"/>
              <a:gd name="connsiteX8" fmla="*/ 151002 w 2571226"/>
              <a:gd name="connsiteY8" fmla="*/ 735920 h 819810"/>
              <a:gd name="connsiteX9" fmla="*/ 159391 w 2571226"/>
              <a:gd name="connsiteY9" fmla="*/ 723337 h 819810"/>
              <a:gd name="connsiteX10" fmla="*/ 209725 w 2571226"/>
              <a:gd name="connsiteY10" fmla="*/ 681392 h 819810"/>
              <a:gd name="connsiteX11" fmla="*/ 234892 w 2571226"/>
              <a:gd name="connsiteY11" fmla="*/ 668808 h 819810"/>
              <a:gd name="connsiteX12" fmla="*/ 260059 w 2571226"/>
              <a:gd name="connsiteY12" fmla="*/ 652030 h 819810"/>
              <a:gd name="connsiteX13" fmla="*/ 272642 w 2571226"/>
              <a:gd name="connsiteY13" fmla="*/ 639447 h 819810"/>
              <a:gd name="connsiteX14" fmla="*/ 297809 w 2571226"/>
              <a:gd name="connsiteY14" fmla="*/ 622669 h 819810"/>
              <a:gd name="connsiteX15" fmla="*/ 335560 w 2571226"/>
              <a:gd name="connsiteY15" fmla="*/ 597502 h 819810"/>
              <a:gd name="connsiteX16" fmla="*/ 348143 w 2571226"/>
              <a:gd name="connsiteY16" fmla="*/ 589113 h 819810"/>
              <a:gd name="connsiteX17" fmla="*/ 360727 w 2571226"/>
              <a:gd name="connsiteY17" fmla="*/ 580724 h 819810"/>
              <a:gd name="connsiteX18" fmla="*/ 385894 w 2571226"/>
              <a:gd name="connsiteY18" fmla="*/ 563946 h 819810"/>
              <a:gd name="connsiteX19" fmla="*/ 411061 w 2571226"/>
              <a:gd name="connsiteY19" fmla="*/ 547168 h 819810"/>
              <a:gd name="connsiteX20" fmla="*/ 436228 w 2571226"/>
              <a:gd name="connsiteY20" fmla="*/ 522001 h 819810"/>
              <a:gd name="connsiteX21" fmla="*/ 448811 w 2571226"/>
              <a:gd name="connsiteY21" fmla="*/ 509417 h 819810"/>
              <a:gd name="connsiteX22" fmla="*/ 461394 w 2571226"/>
              <a:gd name="connsiteY22" fmla="*/ 501028 h 819810"/>
              <a:gd name="connsiteX23" fmla="*/ 482367 w 2571226"/>
              <a:gd name="connsiteY23" fmla="*/ 480056 h 819810"/>
              <a:gd name="connsiteX24" fmla="*/ 507534 w 2571226"/>
              <a:gd name="connsiteY24" fmla="*/ 454889 h 819810"/>
              <a:gd name="connsiteX25" fmla="*/ 520117 w 2571226"/>
              <a:gd name="connsiteY25" fmla="*/ 442305 h 819810"/>
              <a:gd name="connsiteX26" fmla="*/ 528506 w 2571226"/>
              <a:gd name="connsiteY26" fmla="*/ 429722 h 819810"/>
              <a:gd name="connsiteX27" fmla="*/ 541090 w 2571226"/>
              <a:gd name="connsiteY27" fmla="*/ 421333 h 819810"/>
              <a:gd name="connsiteX28" fmla="*/ 545284 w 2571226"/>
              <a:gd name="connsiteY28" fmla="*/ 408749 h 819810"/>
              <a:gd name="connsiteX29" fmla="*/ 557868 w 2571226"/>
              <a:gd name="connsiteY29" fmla="*/ 400360 h 819810"/>
              <a:gd name="connsiteX30" fmla="*/ 570451 w 2571226"/>
              <a:gd name="connsiteY30" fmla="*/ 387777 h 819810"/>
              <a:gd name="connsiteX31" fmla="*/ 578840 w 2571226"/>
              <a:gd name="connsiteY31" fmla="*/ 375193 h 819810"/>
              <a:gd name="connsiteX32" fmla="*/ 604007 w 2571226"/>
              <a:gd name="connsiteY32" fmla="*/ 358415 h 819810"/>
              <a:gd name="connsiteX33" fmla="*/ 616591 w 2571226"/>
              <a:gd name="connsiteY33" fmla="*/ 345832 h 819810"/>
              <a:gd name="connsiteX34" fmla="*/ 637563 w 2571226"/>
              <a:gd name="connsiteY34" fmla="*/ 320665 h 819810"/>
              <a:gd name="connsiteX35" fmla="*/ 654341 w 2571226"/>
              <a:gd name="connsiteY35" fmla="*/ 308081 h 819810"/>
              <a:gd name="connsiteX36" fmla="*/ 666925 w 2571226"/>
              <a:gd name="connsiteY36" fmla="*/ 295498 h 819810"/>
              <a:gd name="connsiteX37" fmla="*/ 679508 w 2571226"/>
              <a:gd name="connsiteY37" fmla="*/ 287109 h 819810"/>
              <a:gd name="connsiteX38" fmla="*/ 704675 w 2571226"/>
              <a:gd name="connsiteY38" fmla="*/ 261942 h 819810"/>
              <a:gd name="connsiteX39" fmla="*/ 742426 w 2571226"/>
              <a:gd name="connsiteY39" fmla="*/ 236775 h 819810"/>
              <a:gd name="connsiteX40" fmla="*/ 767593 w 2571226"/>
              <a:gd name="connsiteY40" fmla="*/ 219997 h 819810"/>
              <a:gd name="connsiteX41" fmla="*/ 780176 w 2571226"/>
              <a:gd name="connsiteY41" fmla="*/ 211608 h 819810"/>
              <a:gd name="connsiteX42" fmla="*/ 792760 w 2571226"/>
              <a:gd name="connsiteY42" fmla="*/ 207414 h 819810"/>
              <a:gd name="connsiteX43" fmla="*/ 817927 w 2571226"/>
              <a:gd name="connsiteY43" fmla="*/ 194830 h 819810"/>
              <a:gd name="connsiteX44" fmla="*/ 830510 w 2571226"/>
              <a:gd name="connsiteY44" fmla="*/ 186441 h 819810"/>
              <a:gd name="connsiteX45" fmla="*/ 855677 w 2571226"/>
              <a:gd name="connsiteY45" fmla="*/ 178052 h 819810"/>
              <a:gd name="connsiteX46" fmla="*/ 880844 w 2571226"/>
              <a:gd name="connsiteY46" fmla="*/ 165469 h 819810"/>
              <a:gd name="connsiteX47" fmla="*/ 910206 w 2571226"/>
              <a:gd name="connsiteY47" fmla="*/ 152885 h 819810"/>
              <a:gd name="connsiteX48" fmla="*/ 939567 w 2571226"/>
              <a:gd name="connsiteY48" fmla="*/ 136107 h 819810"/>
              <a:gd name="connsiteX49" fmla="*/ 952150 w 2571226"/>
              <a:gd name="connsiteY49" fmla="*/ 131913 h 819810"/>
              <a:gd name="connsiteX50" fmla="*/ 985706 w 2571226"/>
              <a:gd name="connsiteY50" fmla="*/ 123524 h 819810"/>
              <a:gd name="connsiteX51" fmla="*/ 1002484 w 2571226"/>
              <a:gd name="connsiteY51" fmla="*/ 119329 h 819810"/>
              <a:gd name="connsiteX52" fmla="*/ 1048624 w 2571226"/>
              <a:gd name="connsiteY52" fmla="*/ 106746 h 819810"/>
              <a:gd name="connsiteX53" fmla="*/ 1119930 w 2571226"/>
              <a:gd name="connsiteY53" fmla="*/ 98357 h 819810"/>
              <a:gd name="connsiteX54" fmla="*/ 1145097 w 2571226"/>
              <a:gd name="connsiteY54" fmla="*/ 94162 h 819810"/>
              <a:gd name="connsiteX55" fmla="*/ 1157681 w 2571226"/>
              <a:gd name="connsiteY55" fmla="*/ 89968 h 819810"/>
              <a:gd name="connsiteX56" fmla="*/ 1237376 w 2571226"/>
              <a:gd name="connsiteY56" fmla="*/ 85773 h 819810"/>
              <a:gd name="connsiteX57" fmla="*/ 1283516 w 2571226"/>
              <a:gd name="connsiteY57" fmla="*/ 81579 h 819810"/>
              <a:gd name="connsiteX58" fmla="*/ 1338044 w 2571226"/>
              <a:gd name="connsiteY58" fmla="*/ 77384 h 819810"/>
              <a:gd name="connsiteX59" fmla="*/ 1367406 w 2571226"/>
              <a:gd name="connsiteY59" fmla="*/ 73190 h 819810"/>
              <a:gd name="connsiteX60" fmla="*/ 1547769 w 2571226"/>
              <a:gd name="connsiteY60" fmla="*/ 64801 h 819810"/>
              <a:gd name="connsiteX61" fmla="*/ 1774272 w 2571226"/>
              <a:gd name="connsiteY61" fmla="*/ 68995 h 819810"/>
              <a:gd name="connsiteX62" fmla="*/ 1803633 w 2571226"/>
              <a:gd name="connsiteY62" fmla="*/ 73190 h 819810"/>
              <a:gd name="connsiteX63" fmla="*/ 1891717 w 2571226"/>
              <a:gd name="connsiteY63" fmla="*/ 89968 h 819810"/>
              <a:gd name="connsiteX64" fmla="*/ 1900106 w 2571226"/>
              <a:gd name="connsiteY64" fmla="*/ 1883 h 819810"/>
              <a:gd name="connsiteX65" fmla="*/ 2030136 w 2571226"/>
              <a:gd name="connsiteY65" fmla="*/ 35440 h 819810"/>
              <a:gd name="connsiteX66" fmla="*/ 2155971 w 2571226"/>
              <a:gd name="connsiteY66" fmla="*/ 102552 h 819810"/>
              <a:gd name="connsiteX67" fmla="*/ 2302778 w 2571226"/>
              <a:gd name="connsiteY67" fmla="*/ 148691 h 819810"/>
              <a:gd name="connsiteX68" fmla="*/ 2453780 w 2571226"/>
              <a:gd name="connsiteY68" fmla="*/ 203219 h 819810"/>
              <a:gd name="connsiteX69" fmla="*/ 2571226 w 2571226"/>
              <a:gd name="connsiteY69" fmla="*/ 215803 h 819810"/>
              <a:gd name="connsiteX0" fmla="*/ 0 w 2571226"/>
              <a:gd name="connsiteY0" fmla="*/ 842157 h 842157"/>
              <a:gd name="connsiteX1" fmla="*/ 20972 w 2571226"/>
              <a:gd name="connsiteY1" fmla="*/ 837962 h 842157"/>
              <a:gd name="connsiteX2" fmla="*/ 50334 w 2571226"/>
              <a:gd name="connsiteY2" fmla="*/ 825379 h 842157"/>
              <a:gd name="connsiteX3" fmla="*/ 75501 w 2571226"/>
              <a:gd name="connsiteY3" fmla="*/ 808601 h 842157"/>
              <a:gd name="connsiteX4" fmla="*/ 100668 w 2571226"/>
              <a:gd name="connsiteY4" fmla="*/ 791823 h 842157"/>
              <a:gd name="connsiteX5" fmla="*/ 113251 w 2571226"/>
              <a:gd name="connsiteY5" fmla="*/ 783434 h 842157"/>
              <a:gd name="connsiteX6" fmla="*/ 125835 w 2571226"/>
              <a:gd name="connsiteY6" fmla="*/ 779240 h 842157"/>
              <a:gd name="connsiteX7" fmla="*/ 138418 w 2571226"/>
              <a:gd name="connsiteY7" fmla="*/ 766656 h 842157"/>
              <a:gd name="connsiteX8" fmla="*/ 151002 w 2571226"/>
              <a:gd name="connsiteY8" fmla="*/ 758267 h 842157"/>
              <a:gd name="connsiteX9" fmla="*/ 159391 w 2571226"/>
              <a:gd name="connsiteY9" fmla="*/ 745684 h 842157"/>
              <a:gd name="connsiteX10" fmla="*/ 209725 w 2571226"/>
              <a:gd name="connsiteY10" fmla="*/ 703739 h 842157"/>
              <a:gd name="connsiteX11" fmla="*/ 234892 w 2571226"/>
              <a:gd name="connsiteY11" fmla="*/ 691155 h 842157"/>
              <a:gd name="connsiteX12" fmla="*/ 260059 w 2571226"/>
              <a:gd name="connsiteY12" fmla="*/ 674377 h 842157"/>
              <a:gd name="connsiteX13" fmla="*/ 272642 w 2571226"/>
              <a:gd name="connsiteY13" fmla="*/ 661794 h 842157"/>
              <a:gd name="connsiteX14" fmla="*/ 297809 w 2571226"/>
              <a:gd name="connsiteY14" fmla="*/ 645016 h 842157"/>
              <a:gd name="connsiteX15" fmla="*/ 335560 w 2571226"/>
              <a:gd name="connsiteY15" fmla="*/ 619849 h 842157"/>
              <a:gd name="connsiteX16" fmla="*/ 348143 w 2571226"/>
              <a:gd name="connsiteY16" fmla="*/ 611460 h 842157"/>
              <a:gd name="connsiteX17" fmla="*/ 360727 w 2571226"/>
              <a:gd name="connsiteY17" fmla="*/ 603071 h 842157"/>
              <a:gd name="connsiteX18" fmla="*/ 385894 w 2571226"/>
              <a:gd name="connsiteY18" fmla="*/ 586293 h 842157"/>
              <a:gd name="connsiteX19" fmla="*/ 411061 w 2571226"/>
              <a:gd name="connsiteY19" fmla="*/ 569515 h 842157"/>
              <a:gd name="connsiteX20" fmla="*/ 436228 w 2571226"/>
              <a:gd name="connsiteY20" fmla="*/ 544348 h 842157"/>
              <a:gd name="connsiteX21" fmla="*/ 448811 w 2571226"/>
              <a:gd name="connsiteY21" fmla="*/ 531764 h 842157"/>
              <a:gd name="connsiteX22" fmla="*/ 461394 w 2571226"/>
              <a:gd name="connsiteY22" fmla="*/ 523375 h 842157"/>
              <a:gd name="connsiteX23" fmla="*/ 482367 w 2571226"/>
              <a:gd name="connsiteY23" fmla="*/ 502403 h 842157"/>
              <a:gd name="connsiteX24" fmla="*/ 507534 w 2571226"/>
              <a:gd name="connsiteY24" fmla="*/ 477236 h 842157"/>
              <a:gd name="connsiteX25" fmla="*/ 520117 w 2571226"/>
              <a:gd name="connsiteY25" fmla="*/ 464652 h 842157"/>
              <a:gd name="connsiteX26" fmla="*/ 528506 w 2571226"/>
              <a:gd name="connsiteY26" fmla="*/ 452069 h 842157"/>
              <a:gd name="connsiteX27" fmla="*/ 541090 w 2571226"/>
              <a:gd name="connsiteY27" fmla="*/ 443680 h 842157"/>
              <a:gd name="connsiteX28" fmla="*/ 545284 w 2571226"/>
              <a:gd name="connsiteY28" fmla="*/ 431096 h 842157"/>
              <a:gd name="connsiteX29" fmla="*/ 557868 w 2571226"/>
              <a:gd name="connsiteY29" fmla="*/ 422707 h 842157"/>
              <a:gd name="connsiteX30" fmla="*/ 570451 w 2571226"/>
              <a:gd name="connsiteY30" fmla="*/ 410124 h 842157"/>
              <a:gd name="connsiteX31" fmla="*/ 578840 w 2571226"/>
              <a:gd name="connsiteY31" fmla="*/ 397540 h 842157"/>
              <a:gd name="connsiteX32" fmla="*/ 604007 w 2571226"/>
              <a:gd name="connsiteY32" fmla="*/ 380762 h 842157"/>
              <a:gd name="connsiteX33" fmla="*/ 616591 w 2571226"/>
              <a:gd name="connsiteY33" fmla="*/ 368179 h 842157"/>
              <a:gd name="connsiteX34" fmla="*/ 637563 w 2571226"/>
              <a:gd name="connsiteY34" fmla="*/ 343012 h 842157"/>
              <a:gd name="connsiteX35" fmla="*/ 654341 w 2571226"/>
              <a:gd name="connsiteY35" fmla="*/ 330428 h 842157"/>
              <a:gd name="connsiteX36" fmla="*/ 666925 w 2571226"/>
              <a:gd name="connsiteY36" fmla="*/ 317845 h 842157"/>
              <a:gd name="connsiteX37" fmla="*/ 679508 w 2571226"/>
              <a:gd name="connsiteY37" fmla="*/ 309456 h 842157"/>
              <a:gd name="connsiteX38" fmla="*/ 704675 w 2571226"/>
              <a:gd name="connsiteY38" fmla="*/ 284289 h 842157"/>
              <a:gd name="connsiteX39" fmla="*/ 742426 w 2571226"/>
              <a:gd name="connsiteY39" fmla="*/ 259122 h 842157"/>
              <a:gd name="connsiteX40" fmla="*/ 767593 w 2571226"/>
              <a:gd name="connsiteY40" fmla="*/ 242344 h 842157"/>
              <a:gd name="connsiteX41" fmla="*/ 780176 w 2571226"/>
              <a:gd name="connsiteY41" fmla="*/ 233955 h 842157"/>
              <a:gd name="connsiteX42" fmla="*/ 792760 w 2571226"/>
              <a:gd name="connsiteY42" fmla="*/ 229761 h 842157"/>
              <a:gd name="connsiteX43" fmla="*/ 817927 w 2571226"/>
              <a:gd name="connsiteY43" fmla="*/ 217177 h 842157"/>
              <a:gd name="connsiteX44" fmla="*/ 830510 w 2571226"/>
              <a:gd name="connsiteY44" fmla="*/ 208788 h 842157"/>
              <a:gd name="connsiteX45" fmla="*/ 855677 w 2571226"/>
              <a:gd name="connsiteY45" fmla="*/ 200399 h 842157"/>
              <a:gd name="connsiteX46" fmla="*/ 880844 w 2571226"/>
              <a:gd name="connsiteY46" fmla="*/ 187816 h 842157"/>
              <a:gd name="connsiteX47" fmla="*/ 910206 w 2571226"/>
              <a:gd name="connsiteY47" fmla="*/ 175232 h 842157"/>
              <a:gd name="connsiteX48" fmla="*/ 939567 w 2571226"/>
              <a:gd name="connsiteY48" fmla="*/ 158454 h 842157"/>
              <a:gd name="connsiteX49" fmla="*/ 952150 w 2571226"/>
              <a:gd name="connsiteY49" fmla="*/ 154260 h 842157"/>
              <a:gd name="connsiteX50" fmla="*/ 985706 w 2571226"/>
              <a:gd name="connsiteY50" fmla="*/ 145871 h 842157"/>
              <a:gd name="connsiteX51" fmla="*/ 1002484 w 2571226"/>
              <a:gd name="connsiteY51" fmla="*/ 141676 h 842157"/>
              <a:gd name="connsiteX52" fmla="*/ 1048624 w 2571226"/>
              <a:gd name="connsiteY52" fmla="*/ 129093 h 842157"/>
              <a:gd name="connsiteX53" fmla="*/ 1119930 w 2571226"/>
              <a:gd name="connsiteY53" fmla="*/ 120704 h 842157"/>
              <a:gd name="connsiteX54" fmla="*/ 1145097 w 2571226"/>
              <a:gd name="connsiteY54" fmla="*/ 116509 h 842157"/>
              <a:gd name="connsiteX55" fmla="*/ 1157681 w 2571226"/>
              <a:gd name="connsiteY55" fmla="*/ 112315 h 842157"/>
              <a:gd name="connsiteX56" fmla="*/ 1237376 w 2571226"/>
              <a:gd name="connsiteY56" fmla="*/ 108120 h 842157"/>
              <a:gd name="connsiteX57" fmla="*/ 1283516 w 2571226"/>
              <a:gd name="connsiteY57" fmla="*/ 103926 h 842157"/>
              <a:gd name="connsiteX58" fmla="*/ 1338044 w 2571226"/>
              <a:gd name="connsiteY58" fmla="*/ 99731 h 842157"/>
              <a:gd name="connsiteX59" fmla="*/ 1367406 w 2571226"/>
              <a:gd name="connsiteY59" fmla="*/ 95537 h 842157"/>
              <a:gd name="connsiteX60" fmla="*/ 1547769 w 2571226"/>
              <a:gd name="connsiteY60" fmla="*/ 87148 h 842157"/>
              <a:gd name="connsiteX61" fmla="*/ 1774272 w 2571226"/>
              <a:gd name="connsiteY61" fmla="*/ 91342 h 842157"/>
              <a:gd name="connsiteX62" fmla="*/ 1803633 w 2571226"/>
              <a:gd name="connsiteY62" fmla="*/ 95537 h 842157"/>
              <a:gd name="connsiteX63" fmla="*/ 1828800 w 2571226"/>
              <a:gd name="connsiteY63" fmla="*/ 3258 h 842157"/>
              <a:gd name="connsiteX64" fmla="*/ 1900106 w 2571226"/>
              <a:gd name="connsiteY64" fmla="*/ 24230 h 842157"/>
              <a:gd name="connsiteX65" fmla="*/ 2030136 w 2571226"/>
              <a:gd name="connsiteY65" fmla="*/ 57787 h 842157"/>
              <a:gd name="connsiteX66" fmla="*/ 2155971 w 2571226"/>
              <a:gd name="connsiteY66" fmla="*/ 124899 h 842157"/>
              <a:gd name="connsiteX67" fmla="*/ 2302778 w 2571226"/>
              <a:gd name="connsiteY67" fmla="*/ 171038 h 842157"/>
              <a:gd name="connsiteX68" fmla="*/ 2453780 w 2571226"/>
              <a:gd name="connsiteY68" fmla="*/ 225566 h 842157"/>
              <a:gd name="connsiteX69" fmla="*/ 2571226 w 2571226"/>
              <a:gd name="connsiteY69" fmla="*/ 238150 h 842157"/>
              <a:gd name="connsiteX0" fmla="*/ 0 w 2571226"/>
              <a:gd name="connsiteY0" fmla="*/ 843418 h 843418"/>
              <a:gd name="connsiteX1" fmla="*/ 20972 w 2571226"/>
              <a:gd name="connsiteY1" fmla="*/ 839223 h 843418"/>
              <a:gd name="connsiteX2" fmla="*/ 50334 w 2571226"/>
              <a:gd name="connsiteY2" fmla="*/ 826640 h 843418"/>
              <a:gd name="connsiteX3" fmla="*/ 75501 w 2571226"/>
              <a:gd name="connsiteY3" fmla="*/ 809862 h 843418"/>
              <a:gd name="connsiteX4" fmla="*/ 100668 w 2571226"/>
              <a:gd name="connsiteY4" fmla="*/ 793084 h 843418"/>
              <a:gd name="connsiteX5" fmla="*/ 113251 w 2571226"/>
              <a:gd name="connsiteY5" fmla="*/ 784695 h 843418"/>
              <a:gd name="connsiteX6" fmla="*/ 125835 w 2571226"/>
              <a:gd name="connsiteY6" fmla="*/ 780501 h 843418"/>
              <a:gd name="connsiteX7" fmla="*/ 138418 w 2571226"/>
              <a:gd name="connsiteY7" fmla="*/ 767917 h 843418"/>
              <a:gd name="connsiteX8" fmla="*/ 151002 w 2571226"/>
              <a:gd name="connsiteY8" fmla="*/ 759528 h 843418"/>
              <a:gd name="connsiteX9" fmla="*/ 159391 w 2571226"/>
              <a:gd name="connsiteY9" fmla="*/ 746945 h 843418"/>
              <a:gd name="connsiteX10" fmla="*/ 209725 w 2571226"/>
              <a:gd name="connsiteY10" fmla="*/ 705000 h 843418"/>
              <a:gd name="connsiteX11" fmla="*/ 234892 w 2571226"/>
              <a:gd name="connsiteY11" fmla="*/ 692416 h 843418"/>
              <a:gd name="connsiteX12" fmla="*/ 260059 w 2571226"/>
              <a:gd name="connsiteY12" fmla="*/ 675638 h 843418"/>
              <a:gd name="connsiteX13" fmla="*/ 272642 w 2571226"/>
              <a:gd name="connsiteY13" fmla="*/ 663055 h 843418"/>
              <a:gd name="connsiteX14" fmla="*/ 297809 w 2571226"/>
              <a:gd name="connsiteY14" fmla="*/ 646277 h 843418"/>
              <a:gd name="connsiteX15" fmla="*/ 335560 w 2571226"/>
              <a:gd name="connsiteY15" fmla="*/ 621110 h 843418"/>
              <a:gd name="connsiteX16" fmla="*/ 348143 w 2571226"/>
              <a:gd name="connsiteY16" fmla="*/ 612721 h 843418"/>
              <a:gd name="connsiteX17" fmla="*/ 360727 w 2571226"/>
              <a:gd name="connsiteY17" fmla="*/ 604332 h 843418"/>
              <a:gd name="connsiteX18" fmla="*/ 385894 w 2571226"/>
              <a:gd name="connsiteY18" fmla="*/ 587554 h 843418"/>
              <a:gd name="connsiteX19" fmla="*/ 411061 w 2571226"/>
              <a:gd name="connsiteY19" fmla="*/ 570776 h 843418"/>
              <a:gd name="connsiteX20" fmla="*/ 436228 w 2571226"/>
              <a:gd name="connsiteY20" fmla="*/ 545609 h 843418"/>
              <a:gd name="connsiteX21" fmla="*/ 448811 w 2571226"/>
              <a:gd name="connsiteY21" fmla="*/ 533025 h 843418"/>
              <a:gd name="connsiteX22" fmla="*/ 461394 w 2571226"/>
              <a:gd name="connsiteY22" fmla="*/ 524636 h 843418"/>
              <a:gd name="connsiteX23" fmla="*/ 482367 w 2571226"/>
              <a:gd name="connsiteY23" fmla="*/ 503664 h 843418"/>
              <a:gd name="connsiteX24" fmla="*/ 507534 w 2571226"/>
              <a:gd name="connsiteY24" fmla="*/ 478497 h 843418"/>
              <a:gd name="connsiteX25" fmla="*/ 520117 w 2571226"/>
              <a:gd name="connsiteY25" fmla="*/ 465913 h 843418"/>
              <a:gd name="connsiteX26" fmla="*/ 528506 w 2571226"/>
              <a:gd name="connsiteY26" fmla="*/ 453330 h 843418"/>
              <a:gd name="connsiteX27" fmla="*/ 541090 w 2571226"/>
              <a:gd name="connsiteY27" fmla="*/ 444941 h 843418"/>
              <a:gd name="connsiteX28" fmla="*/ 545284 w 2571226"/>
              <a:gd name="connsiteY28" fmla="*/ 432357 h 843418"/>
              <a:gd name="connsiteX29" fmla="*/ 557868 w 2571226"/>
              <a:gd name="connsiteY29" fmla="*/ 423968 h 843418"/>
              <a:gd name="connsiteX30" fmla="*/ 570451 w 2571226"/>
              <a:gd name="connsiteY30" fmla="*/ 411385 h 843418"/>
              <a:gd name="connsiteX31" fmla="*/ 578840 w 2571226"/>
              <a:gd name="connsiteY31" fmla="*/ 398801 h 843418"/>
              <a:gd name="connsiteX32" fmla="*/ 604007 w 2571226"/>
              <a:gd name="connsiteY32" fmla="*/ 382023 h 843418"/>
              <a:gd name="connsiteX33" fmla="*/ 616591 w 2571226"/>
              <a:gd name="connsiteY33" fmla="*/ 369440 h 843418"/>
              <a:gd name="connsiteX34" fmla="*/ 637563 w 2571226"/>
              <a:gd name="connsiteY34" fmla="*/ 344273 h 843418"/>
              <a:gd name="connsiteX35" fmla="*/ 654341 w 2571226"/>
              <a:gd name="connsiteY35" fmla="*/ 331689 h 843418"/>
              <a:gd name="connsiteX36" fmla="*/ 666925 w 2571226"/>
              <a:gd name="connsiteY36" fmla="*/ 319106 h 843418"/>
              <a:gd name="connsiteX37" fmla="*/ 679508 w 2571226"/>
              <a:gd name="connsiteY37" fmla="*/ 310717 h 843418"/>
              <a:gd name="connsiteX38" fmla="*/ 704675 w 2571226"/>
              <a:gd name="connsiteY38" fmla="*/ 285550 h 843418"/>
              <a:gd name="connsiteX39" fmla="*/ 742426 w 2571226"/>
              <a:gd name="connsiteY39" fmla="*/ 260383 h 843418"/>
              <a:gd name="connsiteX40" fmla="*/ 767593 w 2571226"/>
              <a:gd name="connsiteY40" fmla="*/ 243605 h 843418"/>
              <a:gd name="connsiteX41" fmla="*/ 780176 w 2571226"/>
              <a:gd name="connsiteY41" fmla="*/ 235216 h 843418"/>
              <a:gd name="connsiteX42" fmla="*/ 792760 w 2571226"/>
              <a:gd name="connsiteY42" fmla="*/ 231022 h 843418"/>
              <a:gd name="connsiteX43" fmla="*/ 817927 w 2571226"/>
              <a:gd name="connsiteY43" fmla="*/ 218438 h 843418"/>
              <a:gd name="connsiteX44" fmla="*/ 830510 w 2571226"/>
              <a:gd name="connsiteY44" fmla="*/ 210049 h 843418"/>
              <a:gd name="connsiteX45" fmla="*/ 855677 w 2571226"/>
              <a:gd name="connsiteY45" fmla="*/ 201660 h 843418"/>
              <a:gd name="connsiteX46" fmla="*/ 880844 w 2571226"/>
              <a:gd name="connsiteY46" fmla="*/ 189077 h 843418"/>
              <a:gd name="connsiteX47" fmla="*/ 910206 w 2571226"/>
              <a:gd name="connsiteY47" fmla="*/ 176493 h 843418"/>
              <a:gd name="connsiteX48" fmla="*/ 939567 w 2571226"/>
              <a:gd name="connsiteY48" fmla="*/ 159715 h 843418"/>
              <a:gd name="connsiteX49" fmla="*/ 952150 w 2571226"/>
              <a:gd name="connsiteY49" fmla="*/ 155521 h 843418"/>
              <a:gd name="connsiteX50" fmla="*/ 985706 w 2571226"/>
              <a:gd name="connsiteY50" fmla="*/ 147132 h 843418"/>
              <a:gd name="connsiteX51" fmla="*/ 1002484 w 2571226"/>
              <a:gd name="connsiteY51" fmla="*/ 142937 h 843418"/>
              <a:gd name="connsiteX52" fmla="*/ 1048624 w 2571226"/>
              <a:gd name="connsiteY52" fmla="*/ 130354 h 843418"/>
              <a:gd name="connsiteX53" fmla="*/ 1119930 w 2571226"/>
              <a:gd name="connsiteY53" fmla="*/ 121965 h 843418"/>
              <a:gd name="connsiteX54" fmla="*/ 1145097 w 2571226"/>
              <a:gd name="connsiteY54" fmla="*/ 117770 h 843418"/>
              <a:gd name="connsiteX55" fmla="*/ 1157681 w 2571226"/>
              <a:gd name="connsiteY55" fmla="*/ 113576 h 843418"/>
              <a:gd name="connsiteX56" fmla="*/ 1237376 w 2571226"/>
              <a:gd name="connsiteY56" fmla="*/ 109381 h 843418"/>
              <a:gd name="connsiteX57" fmla="*/ 1283516 w 2571226"/>
              <a:gd name="connsiteY57" fmla="*/ 105187 h 843418"/>
              <a:gd name="connsiteX58" fmla="*/ 1338044 w 2571226"/>
              <a:gd name="connsiteY58" fmla="*/ 100992 h 843418"/>
              <a:gd name="connsiteX59" fmla="*/ 1367406 w 2571226"/>
              <a:gd name="connsiteY59" fmla="*/ 96798 h 843418"/>
              <a:gd name="connsiteX60" fmla="*/ 1547769 w 2571226"/>
              <a:gd name="connsiteY60" fmla="*/ 88409 h 843418"/>
              <a:gd name="connsiteX61" fmla="*/ 1774272 w 2571226"/>
              <a:gd name="connsiteY61" fmla="*/ 92603 h 843418"/>
              <a:gd name="connsiteX62" fmla="*/ 1690381 w 2571226"/>
              <a:gd name="connsiteY62" fmla="*/ 8713 h 843418"/>
              <a:gd name="connsiteX63" fmla="*/ 1828800 w 2571226"/>
              <a:gd name="connsiteY63" fmla="*/ 4519 h 843418"/>
              <a:gd name="connsiteX64" fmla="*/ 1900106 w 2571226"/>
              <a:gd name="connsiteY64" fmla="*/ 25491 h 843418"/>
              <a:gd name="connsiteX65" fmla="*/ 2030136 w 2571226"/>
              <a:gd name="connsiteY65" fmla="*/ 59048 h 843418"/>
              <a:gd name="connsiteX66" fmla="*/ 2155971 w 2571226"/>
              <a:gd name="connsiteY66" fmla="*/ 126160 h 843418"/>
              <a:gd name="connsiteX67" fmla="*/ 2302778 w 2571226"/>
              <a:gd name="connsiteY67" fmla="*/ 172299 h 843418"/>
              <a:gd name="connsiteX68" fmla="*/ 2453780 w 2571226"/>
              <a:gd name="connsiteY68" fmla="*/ 226827 h 843418"/>
              <a:gd name="connsiteX69" fmla="*/ 2571226 w 2571226"/>
              <a:gd name="connsiteY69" fmla="*/ 239411 h 843418"/>
              <a:gd name="connsiteX0" fmla="*/ 0 w 2571226"/>
              <a:gd name="connsiteY0" fmla="*/ 839741 h 839741"/>
              <a:gd name="connsiteX1" fmla="*/ 20972 w 2571226"/>
              <a:gd name="connsiteY1" fmla="*/ 835546 h 839741"/>
              <a:gd name="connsiteX2" fmla="*/ 50334 w 2571226"/>
              <a:gd name="connsiteY2" fmla="*/ 822963 h 839741"/>
              <a:gd name="connsiteX3" fmla="*/ 75501 w 2571226"/>
              <a:gd name="connsiteY3" fmla="*/ 806185 h 839741"/>
              <a:gd name="connsiteX4" fmla="*/ 100668 w 2571226"/>
              <a:gd name="connsiteY4" fmla="*/ 789407 h 839741"/>
              <a:gd name="connsiteX5" fmla="*/ 113251 w 2571226"/>
              <a:gd name="connsiteY5" fmla="*/ 781018 h 839741"/>
              <a:gd name="connsiteX6" fmla="*/ 125835 w 2571226"/>
              <a:gd name="connsiteY6" fmla="*/ 776824 h 839741"/>
              <a:gd name="connsiteX7" fmla="*/ 138418 w 2571226"/>
              <a:gd name="connsiteY7" fmla="*/ 764240 h 839741"/>
              <a:gd name="connsiteX8" fmla="*/ 151002 w 2571226"/>
              <a:gd name="connsiteY8" fmla="*/ 755851 h 839741"/>
              <a:gd name="connsiteX9" fmla="*/ 159391 w 2571226"/>
              <a:gd name="connsiteY9" fmla="*/ 743268 h 839741"/>
              <a:gd name="connsiteX10" fmla="*/ 209725 w 2571226"/>
              <a:gd name="connsiteY10" fmla="*/ 701323 h 839741"/>
              <a:gd name="connsiteX11" fmla="*/ 234892 w 2571226"/>
              <a:gd name="connsiteY11" fmla="*/ 688739 h 839741"/>
              <a:gd name="connsiteX12" fmla="*/ 260059 w 2571226"/>
              <a:gd name="connsiteY12" fmla="*/ 671961 h 839741"/>
              <a:gd name="connsiteX13" fmla="*/ 272642 w 2571226"/>
              <a:gd name="connsiteY13" fmla="*/ 659378 h 839741"/>
              <a:gd name="connsiteX14" fmla="*/ 297809 w 2571226"/>
              <a:gd name="connsiteY14" fmla="*/ 642600 h 839741"/>
              <a:gd name="connsiteX15" fmla="*/ 335560 w 2571226"/>
              <a:gd name="connsiteY15" fmla="*/ 617433 h 839741"/>
              <a:gd name="connsiteX16" fmla="*/ 348143 w 2571226"/>
              <a:gd name="connsiteY16" fmla="*/ 609044 h 839741"/>
              <a:gd name="connsiteX17" fmla="*/ 360727 w 2571226"/>
              <a:gd name="connsiteY17" fmla="*/ 600655 h 839741"/>
              <a:gd name="connsiteX18" fmla="*/ 385894 w 2571226"/>
              <a:gd name="connsiteY18" fmla="*/ 583877 h 839741"/>
              <a:gd name="connsiteX19" fmla="*/ 411061 w 2571226"/>
              <a:gd name="connsiteY19" fmla="*/ 567099 h 839741"/>
              <a:gd name="connsiteX20" fmla="*/ 436228 w 2571226"/>
              <a:gd name="connsiteY20" fmla="*/ 541932 h 839741"/>
              <a:gd name="connsiteX21" fmla="*/ 448811 w 2571226"/>
              <a:gd name="connsiteY21" fmla="*/ 529348 h 839741"/>
              <a:gd name="connsiteX22" fmla="*/ 461394 w 2571226"/>
              <a:gd name="connsiteY22" fmla="*/ 520959 h 839741"/>
              <a:gd name="connsiteX23" fmla="*/ 482367 w 2571226"/>
              <a:gd name="connsiteY23" fmla="*/ 499987 h 839741"/>
              <a:gd name="connsiteX24" fmla="*/ 507534 w 2571226"/>
              <a:gd name="connsiteY24" fmla="*/ 474820 h 839741"/>
              <a:gd name="connsiteX25" fmla="*/ 520117 w 2571226"/>
              <a:gd name="connsiteY25" fmla="*/ 462236 h 839741"/>
              <a:gd name="connsiteX26" fmla="*/ 528506 w 2571226"/>
              <a:gd name="connsiteY26" fmla="*/ 449653 h 839741"/>
              <a:gd name="connsiteX27" fmla="*/ 541090 w 2571226"/>
              <a:gd name="connsiteY27" fmla="*/ 441264 h 839741"/>
              <a:gd name="connsiteX28" fmla="*/ 545284 w 2571226"/>
              <a:gd name="connsiteY28" fmla="*/ 428680 h 839741"/>
              <a:gd name="connsiteX29" fmla="*/ 557868 w 2571226"/>
              <a:gd name="connsiteY29" fmla="*/ 420291 h 839741"/>
              <a:gd name="connsiteX30" fmla="*/ 570451 w 2571226"/>
              <a:gd name="connsiteY30" fmla="*/ 407708 h 839741"/>
              <a:gd name="connsiteX31" fmla="*/ 578840 w 2571226"/>
              <a:gd name="connsiteY31" fmla="*/ 395124 h 839741"/>
              <a:gd name="connsiteX32" fmla="*/ 604007 w 2571226"/>
              <a:gd name="connsiteY32" fmla="*/ 378346 h 839741"/>
              <a:gd name="connsiteX33" fmla="*/ 616591 w 2571226"/>
              <a:gd name="connsiteY33" fmla="*/ 365763 h 839741"/>
              <a:gd name="connsiteX34" fmla="*/ 637563 w 2571226"/>
              <a:gd name="connsiteY34" fmla="*/ 340596 h 839741"/>
              <a:gd name="connsiteX35" fmla="*/ 654341 w 2571226"/>
              <a:gd name="connsiteY35" fmla="*/ 328012 h 839741"/>
              <a:gd name="connsiteX36" fmla="*/ 666925 w 2571226"/>
              <a:gd name="connsiteY36" fmla="*/ 315429 h 839741"/>
              <a:gd name="connsiteX37" fmla="*/ 679508 w 2571226"/>
              <a:gd name="connsiteY37" fmla="*/ 307040 h 839741"/>
              <a:gd name="connsiteX38" fmla="*/ 704675 w 2571226"/>
              <a:gd name="connsiteY38" fmla="*/ 281873 h 839741"/>
              <a:gd name="connsiteX39" fmla="*/ 742426 w 2571226"/>
              <a:gd name="connsiteY39" fmla="*/ 256706 h 839741"/>
              <a:gd name="connsiteX40" fmla="*/ 767593 w 2571226"/>
              <a:gd name="connsiteY40" fmla="*/ 239928 h 839741"/>
              <a:gd name="connsiteX41" fmla="*/ 780176 w 2571226"/>
              <a:gd name="connsiteY41" fmla="*/ 231539 h 839741"/>
              <a:gd name="connsiteX42" fmla="*/ 792760 w 2571226"/>
              <a:gd name="connsiteY42" fmla="*/ 227345 h 839741"/>
              <a:gd name="connsiteX43" fmla="*/ 817927 w 2571226"/>
              <a:gd name="connsiteY43" fmla="*/ 214761 h 839741"/>
              <a:gd name="connsiteX44" fmla="*/ 830510 w 2571226"/>
              <a:gd name="connsiteY44" fmla="*/ 206372 h 839741"/>
              <a:gd name="connsiteX45" fmla="*/ 855677 w 2571226"/>
              <a:gd name="connsiteY45" fmla="*/ 197983 h 839741"/>
              <a:gd name="connsiteX46" fmla="*/ 880844 w 2571226"/>
              <a:gd name="connsiteY46" fmla="*/ 185400 h 839741"/>
              <a:gd name="connsiteX47" fmla="*/ 910206 w 2571226"/>
              <a:gd name="connsiteY47" fmla="*/ 172816 h 839741"/>
              <a:gd name="connsiteX48" fmla="*/ 939567 w 2571226"/>
              <a:gd name="connsiteY48" fmla="*/ 156038 h 839741"/>
              <a:gd name="connsiteX49" fmla="*/ 952150 w 2571226"/>
              <a:gd name="connsiteY49" fmla="*/ 151844 h 839741"/>
              <a:gd name="connsiteX50" fmla="*/ 985706 w 2571226"/>
              <a:gd name="connsiteY50" fmla="*/ 143455 h 839741"/>
              <a:gd name="connsiteX51" fmla="*/ 1002484 w 2571226"/>
              <a:gd name="connsiteY51" fmla="*/ 139260 h 839741"/>
              <a:gd name="connsiteX52" fmla="*/ 1048624 w 2571226"/>
              <a:gd name="connsiteY52" fmla="*/ 126677 h 839741"/>
              <a:gd name="connsiteX53" fmla="*/ 1119930 w 2571226"/>
              <a:gd name="connsiteY53" fmla="*/ 118288 h 839741"/>
              <a:gd name="connsiteX54" fmla="*/ 1145097 w 2571226"/>
              <a:gd name="connsiteY54" fmla="*/ 114093 h 839741"/>
              <a:gd name="connsiteX55" fmla="*/ 1157681 w 2571226"/>
              <a:gd name="connsiteY55" fmla="*/ 109899 h 839741"/>
              <a:gd name="connsiteX56" fmla="*/ 1237376 w 2571226"/>
              <a:gd name="connsiteY56" fmla="*/ 105704 h 839741"/>
              <a:gd name="connsiteX57" fmla="*/ 1283516 w 2571226"/>
              <a:gd name="connsiteY57" fmla="*/ 101510 h 839741"/>
              <a:gd name="connsiteX58" fmla="*/ 1338044 w 2571226"/>
              <a:gd name="connsiteY58" fmla="*/ 97315 h 839741"/>
              <a:gd name="connsiteX59" fmla="*/ 1367406 w 2571226"/>
              <a:gd name="connsiteY59" fmla="*/ 93121 h 839741"/>
              <a:gd name="connsiteX60" fmla="*/ 1547769 w 2571226"/>
              <a:gd name="connsiteY60" fmla="*/ 84732 h 839741"/>
              <a:gd name="connsiteX61" fmla="*/ 1623270 w 2571226"/>
              <a:gd name="connsiteY61" fmla="*/ 13425 h 839741"/>
              <a:gd name="connsiteX62" fmla="*/ 1690381 w 2571226"/>
              <a:gd name="connsiteY62" fmla="*/ 5036 h 839741"/>
              <a:gd name="connsiteX63" fmla="*/ 1828800 w 2571226"/>
              <a:gd name="connsiteY63" fmla="*/ 842 h 839741"/>
              <a:gd name="connsiteX64" fmla="*/ 1900106 w 2571226"/>
              <a:gd name="connsiteY64" fmla="*/ 21814 h 839741"/>
              <a:gd name="connsiteX65" fmla="*/ 2030136 w 2571226"/>
              <a:gd name="connsiteY65" fmla="*/ 55371 h 839741"/>
              <a:gd name="connsiteX66" fmla="*/ 2155971 w 2571226"/>
              <a:gd name="connsiteY66" fmla="*/ 122483 h 839741"/>
              <a:gd name="connsiteX67" fmla="*/ 2302778 w 2571226"/>
              <a:gd name="connsiteY67" fmla="*/ 168622 h 839741"/>
              <a:gd name="connsiteX68" fmla="*/ 2453780 w 2571226"/>
              <a:gd name="connsiteY68" fmla="*/ 223150 h 839741"/>
              <a:gd name="connsiteX69" fmla="*/ 2571226 w 2571226"/>
              <a:gd name="connsiteY69" fmla="*/ 235734 h 839741"/>
              <a:gd name="connsiteX0" fmla="*/ 0 w 2571226"/>
              <a:gd name="connsiteY0" fmla="*/ 839741 h 839741"/>
              <a:gd name="connsiteX1" fmla="*/ 20972 w 2571226"/>
              <a:gd name="connsiteY1" fmla="*/ 835546 h 839741"/>
              <a:gd name="connsiteX2" fmla="*/ 50334 w 2571226"/>
              <a:gd name="connsiteY2" fmla="*/ 822963 h 839741"/>
              <a:gd name="connsiteX3" fmla="*/ 75501 w 2571226"/>
              <a:gd name="connsiteY3" fmla="*/ 806185 h 839741"/>
              <a:gd name="connsiteX4" fmla="*/ 100668 w 2571226"/>
              <a:gd name="connsiteY4" fmla="*/ 789407 h 839741"/>
              <a:gd name="connsiteX5" fmla="*/ 113251 w 2571226"/>
              <a:gd name="connsiteY5" fmla="*/ 781018 h 839741"/>
              <a:gd name="connsiteX6" fmla="*/ 125835 w 2571226"/>
              <a:gd name="connsiteY6" fmla="*/ 776824 h 839741"/>
              <a:gd name="connsiteX7" fmla="*/ 138418 w 2571226"/>
              <a:gd name="connsiteY7" fmla="*/ 764240 h 839741"/>
              <a:gd name="connsiteX8" fmla="*/ 151002 w 2571226"/>
              <a:gd name="connsiteY8" fmla="*/ 755851 h 839741"/>
              <a:gd name="connsiteX9" fmla="*/ 159391 w 2571226"/>
              <a:gd name="connsiteY9" fmla="*/ 743268 h 839741"/>
              <a:gd name="connsiteX10" fmla="*/ 209725 w 2571226"/>
              <a:gd name="connsiteY10" fmla="*/ 701323 h 839741"/>
              <a:gd name="connsiteX11" fmla="*/ 234892 w 2571226"/>
              <a:gd name="connsiteY11" fmla="*/ 688739 h 839741"/>
              <a:gd name="connsiteX12" fmla="*/ 260059 w 2571226"/>
              <a:gd name="connsiteY12" fmla="*/ 671961 h 839741"/>
              <a:gd name="connsiteX13" fmla="*/ 272642 w 2571226"/>
              <a:gd name="connsiteY13" fmla="*/ 659378 h 839741"/>
              <a:gd name="connsiteX14" fmla="*/ 297809 w 2571226"/>
              <a:gd name="connsiteY14" fmla="*/ 642600 h 839741"/>
              <a:gd name="connsiteX15" fmla="*/ 335560 w 2571226"/>
              <a:gd name="connsiteY15" fmla="*/ 617433 h 839741"/>
              <a:gd name="connsiteX16" fmla="*/ 348143 w 2571226"/>
              <a:gd name="connsiteY16" fmla="*/ 609044 h 839741"/>
              <a:gd name="connsiteX17" fmla="*/ 360727 w 2571226"/>
              <a:gd name="connsiteY17" fmla="*/ 600655 h 839741"/>
              <a:gd name="connsiteX18" fmla="*/ 385894 w 2571226"/>
              <a:gd name="connsiteY18" fmla="*/ 583877 h 839741"/>
              <a:gd name="connsiteX19" fmla="*/ 411061 w 2571226"/>
              <a:gd name="connsiteY19" fmla="*/ 567099 h 839741"/>
              <a:gd name="connsiteX20" fmla="*/ 436228 w 2571226"/>
              <a:gd name="connsiteY20" fmla="*/ 541932 h 839741"/>
              <a:gd name="connsiteX21" fmla="*/ 448811 w 2571226"/>
              <a:gd name="connsiteY21" fmla="*/ 529348 h 839741"/>
              <a:gd name="connsiteX22" fmla="*/ 461394 w 2571226"/>
              <a:gd name="connsiteY22" fmla="*/ 520959 h 839741"/>
              <a:gd name="connsiteX23" fmla="*/ 482367 w 2571226"/>
              <a:gd name="connsiteY23" fmla="*/ 499987 h 839741"/>
              <a:gd name="connsiteX24" fmla="*/ 507534 w 2571226"/>
              <a:gd name="connsiteY24" fmla="*/ 474820 h 839741"/>
              <a:gd name="connsiteX25" fmla="*/ 520117 w 2571226"/>
              <a:gd name="connsiteY25" fmla="*/ 462236 h 839741"/>
              <a:gd name="connsiteX26" fmla="*/ 528506 w 2571226"/>
              <a:gd name="connsiteY26" fmla="*/ 449653 h 839741"/>
              <a:gd name="connsiteX27" fmla="*/ 541090 w 2571226"/>
              <a:gd name="connsiteY27" fmla="*/ 441264 h 839741"/>
              <a:gd name="connsiteX28" fmla="*/ 545284 w 2571226"/>
              <a:gd name="connsiteY28" fmla="*/ 428680 h 839741"/>
              <a:gd name="connsiteX29" fmla="*/ 557868 w 2571226"/>
              <a:gd name="connsiteY29" fmla="*/ 420291 h 839741"/>
              <a:gd name="connsiteX30" fmla="*/ 570451 w 2571226"/>
              <a:gd name="connsiteY30" fmla="*/ 407708 h 839741"/>
              <a:gd name="connsiteX31" fmla="*/ 578840 w 2571226"/>
              <a:gd name="connsiteY31" fmla="*/ 395124 h 839741"/>
              <a:gd name="connsiteX32" fmla="*/ 604007 w 2571226"/>
              <a:gd name="connsiteY32" fmla="*/ 378346 h 839741"/>
              <a:gd name="connsiteX33" fmla="*/ 616591 w 2571226"/>
              <a:gd name="connsiteY33" fmla="*/ 365763 h 839741"/>
              <a:gd name="connsiteX34" fmla="*/ 637563 w 2571226"/>
              <a:gd name="connsiteY34" fmla="*/ 340596 h 839741"/>
              <a:gd name="connsiteX35" fmla="*/ 654341 w 2571226"/>
              <a:gd name="connsiteY35" fmla="*/ 328012 h 839741"/>
              <a:gd name="connsiteX36" fmla="*/ 666925 w 2571226"/>
              <a:gd name="connsiteY36" fmla="*/ 315429 h 839741"/>
              <a:gd name="connsiteX37" fmla="*/ 679508 w 2571226"/>
              <a:gd name="connsiteY37" fmla="*/ 307040 h 839741"/>
              <a:gd name="connsiteX38" fmla="*/ 704675 w 2571226"/>
              <a:gd name="connsiteY38" fmla="*/ 281873 h 839741"/>
              <a:gd name="connsiteX39" fmla="*/ 742426 w 2571226"/>
              <a:gd name="connsiteY39" fmla="*/ 256706 h 839741"/>
              <a:gd name="connsiteX40" fmla="*/ 767593 w 2571226"/>
              <a:gd name="connsiteY40" fmla="*/ 239928 h 839741"/>
              <a:gd name="connsiteX41" fmla="*/ 780176 w 2571226"/>
              <a:gd name="connsiteY41" fmla="*/ 231539 h 839741"/>
              <a:gd name="connsiteX42" fmla="*/ 792760 w 2571226"/>
              <a:gd name="connsiteY42" fmla="*/ 227345 h 839741"/>
              <a:gd name="connsiteX43" fmla="*/ 817927 w 2571226"/>
              <a:gd name="connsiteY43" fmla="*/ 214761 h 839741"/>
              <a:gd name="connsiteX44" fmla="*/ 830510 w 2571226"/>
              <a:gd name="connsiteY44" fmla="*/ 206372 h 839741"/>
              <a:gd name="connsiteX45" fmla="*/ 855677 w 2571226"/>
              <a:gd name="connsiteY45" fmla="*/ 197983 h 839741"/>
              <a:gd name="connsiteX46" fmla="*/ 880844 w 2571226"/>
              <a:gd name="connsiteY46" fmla="*/ 185400 h 839741"/>
              <a:gd name="connsiteX47" fmla="*/ 910206 w 2571226"/>
              <a:gd name="connsiteY47" fmla="*/ 172816 h 839741"/>
              <a:gd name="connsiteX48" fmla="*/ 939567 w 2571226"/>
              <a:gd name="connsiteY48" fmla="*/ 156038 h 839741"/>
              <a:gd name="connsiteX49" fmla="*/ 952150 w 2571226"/>
              <a:gd name="connsiteY49" fmla="*/ 151844 h 839741"/>
              <a:gd name="connsiteX50" fmla="*/ 985706 w 2571226"/>
              <a:gd name="connsiteY50" fmla="*/ 143455 h 839741"/>
              <a:gd name="connsiteX51" fmla="*/ 1002484 w 2571226"/>
              <a:gd name="connsiteY51" fmla="*/ 139260 h 839741"/>
              <a:gd name="connsiteX52" fmla="*/ 1048624 w 2571226"/>
              <a:gd name="connsiteY52" fmla="*/ 126677 h 839741"/>
              <a:gd name="connsiteX53" fmla="*/ 1119930 w 2571226"/>
              <a:gd name="connsiteY53" fmla="*/ 118288 h 839741"/>
              <a:gd name="connsiteX54" fmla="*/ 1145097 w 2571226"/>
              <a:gd name="connsiteY54" fmla="*/ 114093 h 839741"/>
              <a:gd name="connsiteX55" fmla="*/ 1157681 w 2571226"/>
              <a:gd name="connsiteY55" fmla="*/ 109899 h 839741"/>
              <a:gd name="connsiteX56" fmla="*/ 1237376 w 2571226"/>
              <a:gd name="connsiteY56" fmla="*/ 105704 h 839741"/>
              <a:gd name="connsiteX57" fmla="*/ 1283516 w 2571226"/>
              <a:gd name="connsiteY57" fmla="*/ 101510 h 839741"/>
              <a:gd name="connsiteX58" fmla="*/ 1338044 w 2571226"/>
              <a:gd name="connsiteY58" fmla="*/ 97315 h 839741"/>
              <a:gd name="connsiteX59" fmla="*/ 1367406 w 2571226"/>
              <a:gd name="connsiteY59" fmla="*/ 93121 h 839741"/>
              <a:gd name="connsiteX60" fmla="*/ 1510019 w 2571226"/>
              <a:gd name="connsiteY60" fmla="*/ 46982 h 839741"/>
              <a:gd name="connsiteX61" fmla="*/ 1623270 w 2571226"/>
              <a:gd name="connsiteY61" fmla="*/ 13425 h 839741"/>
              <a:gd name="connsiteX62" fmla="*/ 1690381 w 2571226"/>
              <a:gd name="connsiteY62" fmla="*/ 5036 h 839741"/>
              <a:gd name="connsiteX63" fmla="*/ 1828800 w 2571226"/>
              <a:gd name="connsiteY63" fmla="*/ 842 h 839741"/>
              <a:gd name="connsiteX64" fmla="*/ 1900106 w 2571226"/>
              <a:gd name="connsiteY64" fmla="*/ 21814 h 839741"/>
              <a:gd name="connsiteX65" fmla="*/ 2030136 w 2571226"/>
              <a:gd name="connsiteY65" fmla="*/ 55371 h 839741"/>
              <a:gd name="connsiteX66" fmla="*/ 2155971 w 2571226"/>
              <a:gd name="connsiteY66" fmla="*/ 122483 h 839741"/>
              <a:gd name="connsiteX67" fmla="*/ 2302778 w 2571226"/>
              <a:gd name="connsiteY67" fmla="*/ 168622 h 839741"/>
              <a:gd name="connsiteX68" fmla="*/ 2453780 w 2571226"/>
              <a:gd name="connsiteY68" fmla="*/ 223150 h 839741"/>
              <a:gd name="connsiteX69" fmla="*/ 2571226 w 2571226"/>
              <a:gd name="connsiteY69" fmla="*/ 235734 h 839741"/>
              <a:gd name="connsiteX0" fmla="*/ 0 w 2571226"/>
              <a:gd name="connsiteY0" fmla="*/ 839741 h 839741"/>
              <a:gd name="connsiteX1" fmla="*/ 20972 w 2571226"/>
              <a:gd name="connsiteY1" fmla="*/ 835546 h 839741"/>
              <a:gd name="connsiteX2" fmla="*/ 50334 w 2571226"/>
              <a:gd name="connsiteY2" fmla="*/ 822963 h 839741"/>
              <a:gd name="connsiteX3" fmla="*/ 75501 w 2571226"/>
              <a:gd name="connsiteY3" fmla="*/ 806185 h 839741"/>
              <a:gd name="connsiteX4" fmla="*/ 100668 w 2571226"/>
              <a:gd name="connsiteY4" fmla="*/ 789407 h 839741"/>
              <a:gd name="connsiteX5" fmla="*/ 113251 w 2571226"/>
              <a:gd name="connsiteY5" fmla="*/ 781018 h 839741"/>
              <a:gd name="connsiteX6" fmla="*/ 125835 w 2571226"/>
              <a:gd name="connsiteY6" fmla="*/ 776824 h 839741"/>
              <a:gd name="connsiteX7" fmla="*/ 138418 w 2571226"/>
              <a:gd name="connsiteY7" fmla="*/ 764240 h 839741"/>
              <a:gd name="connsiteX8" fmla="*/ 151002 w 2571226"/>
              <a:gd name="connsiteY8" fmla="*/ 755851 h 839741"/>
              <a:gd name="connsiteX9" fmla="*/ 159391 w 2571226"/>
              <a:gd name="connsiteY9" fmla="*/ 743268 h 839741"/>
              <a:gd name="connsiteX10" fmla="*/ 209725 w 2571226"/>
              <a:gd name="connsiteY10" fmla="*/ 701323 h 839741"/>
              <a:gd name="connsiteX11" fmla="*/ 234892 w 2571226"/>
              <a:gd name="connsiteY11" fmla="*/ 688739 h 839741"/>
              <a:gd name="connsiteX12" fmla="*/ 260059 w 2571226"/>
              <a:gd name="connsiteY12" fmla="*/ 671961 h 839741"/>
              <a:gd name="connsiteX13" fmla="*/ 272642 w 2571226"/>
              <a:gd name="connsiteY13" fmla="*/ 659378 h 839741"/>
              <a:gd name="connsiteX14" fmla="*/ 297809 w 2571226"/>
              <a:gd name="connsiteY14" fmla="*/ 642600 h 839741"/>
              <a:gd name="connsiteX15" fmla="*/ 335560 w 2571226"/>
              <a:gd name="connsiteY15" fmla="*/ 617433 h 839741"/>
              <a:gd name="connsiteX16" fmla="*/ 348143 w 2571226"/>
              <a:gd name="connsiteY16" fmla="*/ 609044 h 839741"/>
              <a:gd name="connsiteX17" fmla="*/ 360727 w 2571226"/>
              <a:gd name="connsiteY17" fmla="*/ 600655 h 839741"/>
              <a:gd name="connsiteX18" fmla="*/ 385894 w 2571226"/>
              <a:gd name="connsiteY18" fmla="*/ 583877 h 839741"/>
              <a:gd name="connsiteX19" fmla="*/ 411061 w 2571226"/>
              <a:gd name="connsiteY19" fmla="*/ 567099 h 839741"/>
              <a:gd name="connsiteX20" fmla="*/ 436228 w 2571226"/>
              <a:gd name="connsiteY20" fmla="*/ 541932 h 839741"/>
              <a:gd name="connsiteX21" fmla="*/ 448811 w 2571226"/>
              <a:gd name="connsiteY21" fmla="*/ 529348 h 839741"/>
              <a:gd name="connsiteX22" fmla="*/ 461394 w 2571226"/>
              <a:gd name="connsiteY22" fmla="*/ 520959 h 839741"/>
              <a:gd name="connsiteX23" fmla="*/ 482367 w 2571226"/>
              <a:gd name="connsiteY23" fmla="*/ 499987 h 839741"/>
              <a:gd name="connsiteX24" fmla="*/ 507534 w 2571226"/>
              <a:gd name="connsiteY24" fmla="*/ 474820 h 839741"/>
              <a:gd name="connsiteX25" fmla="*/ 520117 w 2571226"/>
              <a:gd name="connsiteY25" fmla="*/ 462236 h 839741"/>
              <a:gd name="connsiteX26" fmla="*/ 528506 w 2571226"/>
              <a:gd name="connsiteY26" fmla="*/ 449653 h 839741"/>
              <a:gd name="connsiteX27" fmla="*/ 541090 w 2571226"/>
              <a:gd name="connsiteY27" fmla="*/ 441264 h 839741"/>
              <a:gd name="connsiteX28" fmla="*/ 545284 w 2571226"/>
              <a:gd name="connsiteY28" fmla="*/ 428680 h 839741"/>
              <a:gd name="connsiteX29" fmla="*/ 557868 w 2571226"/>
              <a:gd name="connsiteY29" fmla="*/ 420291 h 839741"/>
              <a:gd name="connsiteX30" fmla="*/ 570451 w 2571226"/>
              <a:gd name="connsiteY30" fmla="*/ 407708 h 839741"/>
              <a:gd name="connsiteX31" fmla="*/ 578840 w 2571226"/>
              <a:gd name="connsiteY31" fmla="*/ 395124 h 839741"/>
              <a:gd name="connsiteX32" fmla="*/ 604007 w 2571226"/>
              <a:gd name="connsiteY32" fmla="*/ 378346 h 839741"/>
              <a:gd name="connsiteX33" fmla="*/ 616591 w 2571226"/>
              <a:gd name="connsiteY33" fmla="*/ 365763 h 839741"/>
              <a:gd name="connsiteX34" fmla="*/ 637563 w 2571226"/>
              <a:gd name="connsiteY34" fmla="*/ 340596 h 839741"/>
              <a:gd name="connsiteX35" fmla="*/ 654341 w 2571226"/>
              <a:gd name="connsiteY35" fmla="*/ 328012 h 839741"/>
              <a:gd name="connsiteX36" fmla="*/ 666925 w 2571226"/>
              <a:gd name="connsiteY36" fmla="*/ 315429 h 839741"/>
              <a:gd name="connsiteX37" fmla="*/ 679508 w 2571226"/>
              <a:gd name="connsiteY37" fmla="*/ 307040 h 839741"/>
              <a:gd name="connsiteX38" fmla="*/ 704675 w 2571226"/>
              <a:gd name="connsiteY38" fmla="*/ 281873 h 839741"/>
              <a:gd name="connsiteX39" fmla="*/ 742426 w 2571226"/>
              <a:gd name="connsiteY39" fmla="*/ 256706 h 839741"/>
              <a:gd name="connsiteX40" fmla="*/ 767593 w 2571226"/>
              <a:gd name="connsiteY40" fmla="*/ 239928 h 839741"/>
              <a:gd name="connsiteX41" fmla="*/ 780176 w 2571226"/>
              <a:gd name="connsiteY41" fmla="*/ 231539 h 839741"/>
              <a:gd name="connsiteX42" fmla="*/ 792760 w 2571226"/>
              <a:gd name="connsiteY42" fmla="*/ 227345 h 839741"/>
              <a:gd name="connsiteX43" fmla="*/ 817927 w 2571226"/>
              <a:gd name="connsiteY43" fmla="*/ 214761 h 839741"/>
              <a:gd name="connsiteX44" fmla="*/ 830510 w 2571226"/>
              <a:gd name="connsiteY44" fmla="*/ 206372 h 839741"/>
              <a:gd name="connsiteX45" fmla="*/ 855677 w 2571226"/>
              <a:gd name="connsiteY45" fmla="*/ 197983 h 839741"/>
              <a:gd name="connsiteX46" fmla="*/ 880844 w 2571226"/>
              <a:gd name="connsiteY46" fmla="*/ 185400 h 839741"/>
              <a:gd name="connsiteX47" fmla="*/ 910206 w 2571226"/>
              <a:gd name="connsiteY47" fmla="*/ 172816 h 839741"/>
              <a:gd name="connsiteX48" fmla="*/ 939567 w 2571226"/>
              <a:gd name="connsiteY48" fmla="*/ 156038 h 839741"/>
              <a:gd name="connsiteX49" fmla="*/ 952150 w 2571226"/>
              <a:gd name="connsiteY49" fmla="*/ 151844 h 839741"/>
              <a:gd name="connsiteX50" fmla="*/ 985706 w 2571226"/>
              <a:gd name="connsiteY50" fmla="*/ 143455 h 839741"/>
              <a:gd name="connsiteX51" fmla="*/ 1002484 w 2571226"/>
              <a:gd name="connsiteY51" fmla="*/ 139260 h 839741"/>
              <a:gd name="connsiteX52" fmla="*/ 1048624 w 2571226"/>
              <a:gd name="connsiteY52" fmla="*/ 126677 h 839741"/>
              <a:gd name="connsiteX53" fmla="*/ 1119930 w 2571226"/>
              <a:gd name="connsiteY53" fmla="*/ 118288 h 839741"/>
              <a:gd name="connsiteX54" fmla="*/ 1145097 w 2571226"/>
              <a:gd name="connsiteY54" fmla="*/ 114093 h 839741"/>
              <a:gd name="connsiteX55" fmla="*/ 1157681 w 2571226"/>
              <a:gd name="connsiteY55" fmla="*/ 109899 h 839741"/>
              <a:gd name="connsiteX56" fmla="*/ 1237376 w 2571226"/>
              <a:gd name="connsiteY56" fmla="*/ 105704 h 839741"/>
              <a:gd name="connsiteX57" fmla="*/ 1283516 w 2571226"/>
              <a:gd name="connsiteY57" fmla="*/ 101510 h 839741"/>
              <a:gd name="connsiteX58" fmla="*/ 1338044 w 2571226"/>
              <a:gd name="connsiteY58" fmla="*/ 97315 h 839741"/>
              <a:gd name="connsiteX59" fmla="*/ 1346434 w 2571226"/>
              <a:gd name="connsiteY59" fmla="*/ 84732 h 839741"/>
              <a:gd name="connsiteX60" fmla="*/ 1510019 w 2571226"/>
              <a:gd name="connsiteY60" fmla="*/ 46982 h 839741"/>
              <a:gd name="connsiteX61" fmla="*/ 1623270 w 2571226"/>
              <a:gd name="connsiteY61" fmla="*/ 13425 h 839741"/>
              <a:gd name="connsiteX62" fmla="*/ 1690381 w 2571226"/>
              <a:gd name="connsiteY62" fmla="*/ 5036 h 839741"/>
              <a:gd name="connsiteX63" fmla="*/ 1828800 w 2571226"/>
              <a:gd name="connsiteY63" fmla="*/ 842 h 839741"/>
              <a:gd name="connsiteX64" fmla="*/ 1900106 w 2571226"/>
              <a:gd name="connsiteY64" fmla="*/ 21814 h 839741"/>
              <a:gd name="connsiteX65" fmla="*/ 2030136 w 2571226"/>
              <a:gd name="connsiteY65" fmla="*/ 55371 h 839741"/>
              <a:gd name="connsiteX66" fmla="*/ 2155971 w 2571226"/>
              <a:gd name="connsiteY66" fmla="*/ 122483 h 839741"/>
              <a:gd name="connsiteX67" fmla="*/ 2302778 w 2571226"/>
              <a:gd name="connsiteY67" fmla="*/ 168622 h 839741"/>
              <a:gd name="connsiteX68" fmla="*/ 2453780 w 2571226"/>
              <a:gd name="connsiteY68" fmla="*/ 223150 h 839741"/>
              <a:gd name="connsiteX69" fmla="*/ 2571226 w 2571226"/>
              <a:gd name="connsiteY69" fmla="*/ 235734 h 839741"/>
              <a:gd name="connsiteX0" fmla="*/ 0 w 2571226"/>
              <a:gd name="connsiteY0" fmla="*/ 839741 h 839741"/>
              <a:gd name="connsiteX1" fmla="*/ 20972 w 2571226"/>
              <a:gd name="connsiteY1" fmla="*/ 835546 h 839741"/>
              <a:gd name="connsiteX2" fmla="*/ 50334 w 2571226"/>
              <a:gd name="connsiteY2" fmla="*/ 822963 h 839741"/>
              <a:gd name="connsiteX3" fmla="*/ 75501 w 2571226"/>
              <a:gd name="connsiteY3" fmla="*/ 806185 h 839741"/>
              <a:gd name="connsiteX4" fmla="*/ 100668 w 2571226"/>
              <a:gd name="connsiteY4" fmla="*/ 789407 h 839741"/>
              <a:gd name="connsiteX5" fmla="*/ 113251 w 2571226"/>
              <a:gd name="connsiteY5" fmla="*/ 781018 h 839741"/>
              <a:gd name="connsiteX6" fmla="*/ 125835 w 2571226"/>
              <a:gd name="connsiteY6" fmla="*/ 776824 h 839741"/>
              <a:gd name="connsiteX7" fmla="*/ 138418 w 2571226"/>
              <a:gd name="connsiteY7" fmla="*/ 764240 h 839741"/>
              <a:gd name="connsiteX8" fmla="*/ 151002 w 2571226"/>
              <a:gd name="connsiteY8" fmla="*/ 755851 h 839741"/>
              <a:gd name="connsiteX9" fmla="*/ 159391 w 2571226"/>
              <a:gd name="connsiteY9" fmla="*/ 743268 h 839741"/>
              <a:gd name="connsiteX10" fmla="*/ 209725 w 2571226"/>
              <a:gd name="connsiteY10" fmla="*/ 701323 h 839741"/>
              <a:gd name="connsiteX11" fmla="*/ 234892 w 2571226"/>
              <a:gd name="connsiteY11" fmla="*/ 688739 h 839741"/>
              <a:gd name="connsiteX12" fmla="*/ 260059 w 2571226"/>
              <a:gd name="connsiteY12" fmla="*/ 671961 h 839741"/>
              <a:gd name="connsiteX13" fmla="*/ 272642 w 2571226"/>
              <a:gd name="connsiteY13" fmla="*/ 659378 h 839741"/>
              <a:gd name="connsiteX14" fmla="*/ 297809 w 2571226"/>
              <a:gd name="connsiteY14" fmla="*/ 642600 h 839741"/>
              <a:gd name="connsiteX15" fmla="*/ 335560 w 2571226"/>
              <a:gd name="connsiteY15" fmla="*/ 617433 h 839741"/>
              <a:gd name="connsiteX16" fmla="*/ 348143 w 2571226"/>
              <a:gd name="connsiteY16" fmla="*/ 609044 h 839741"/>
              <a:gd name="connsiteX17" fmla="*/ 360727 w 2571226"/>
              <a:gd name="connsiteY17" fmla="*/ 600655 h 839741"/>
              <a:gd name="connsiteX18" fmla="*/ 385894 w 2571226"/>
              <a:gd name="connsiteY18" fmla="*/ 583877 h 839741"/>
              <a:gd name="connsiteX19" fmla="*/ 411061 w 2571226"/>
              <a:gd name="connsiteY19" fmla="*/ 567099 h 839741"/>
              <a:gd name="connsiteX20" fmla="*/ 436228 w 2571226"/>
              <a:gd name="connsiteY20" fmla="*/ 541932 h 839741"/>
              <a:gd name="connsiteX21" fmla="*/ 448811 w 2571226"/>
              <a:gd name="connsiteY21" fmla="*/ 529348 h 839741"/>
              <a:gd name="connsiteX22" fmla="*/ 461394 w 2571226"/>
              <a:gd name="connsiteY22" fmla="*/ 520959 h 839741"/>
              <a:gd name="connsiteX23" fmla="*/ 482367 w 2571226"/>
              <a:gd name="connsiteY23" fmla="*/ 499987 h 839741"/>
              <a:gd name="connsiteX24" fmla="*/ 507534 w 2571226"/>
              <a:gd name="connsiteY24" fmla="*/ 474820 h 839741"/>
              <a:gd name="connsiteX25" fmla="*/ 520117 w 2571226"/>
              <a:gd name="connsiteY25" fmla="*/ 462236 h 839741"/>
              <a:gd name="connsiteX26" fmla="*/ 528506 w 2571226"/>
              <a:gd name="connsiteY26" fmla="*/ 449653 h 839741"/>
              <a:gd name="connsiteX27" fmla="*/ 541090 w 2571226"/>
              <a:gd name="connsiteY27" fmla="*/ 441264 h 839741"/>
              <a:gd name="connsiteX28" fmla="*/ 545284 w 2571226"/>
              <a:gd name="connsiteY28" fmla="*/ 428680 h 839741"/>
              <a:gd name="connsiteX29" fmla="*/ 557868 w 2571226"/>
              <a:gd name="connsiteY29" fmla="*/ 420291 h 839741"/>
              <a:gd name="connsiteX30" fmla="*/ 570451 w 2571226"/>
              <a:gd name="connsiteY30" fmla="*/ 407708 h 839741"/>
              <a:gd name="connsiteX31" fmla="*/ 578840 w 2571226"/>
              <a:gd name="connsiteY31" fmla="*/ 395124 h 839741"/>
              <a:gd name="connsiteX32" fmla="*/ 604007 w 2571226"/>
              <a:gd name="connsiteY32" fmla="*/ 378346 h 839741"/>
              <a:gd name="connsiteX33" fmla="*/ 616591 w 2571226"/>
              <a:gd name="connsiteY33" fmla="*/ 365763 h 839741"/>
              <a:gd name="connsiteX34" fmla="*/ 637563 w 2571226"/>
              <a:gd name="connsiteY34" fmla="*/ 340596 h 839741"/>
              <a:gd name="connsiteX35" fmla="*/ 654341 w 2571226"/>
              <a:gd name="connsiteY35" fmla="*/ 328012 h 839741"/>
              <a:gd name="connsiteX36" fmla="*/ 666925 w 2571226"/>
              <a:gd name="connsiteY36" fmla="*/ 315429 h 839741"/>
              <a:gd name="connsiteX37" fmla="*/ 679508 w 2571226"/>
              <a:gd name="connsiteY37" fmla="*/ 307040 h 839741"/>
              <a:gd name="connsiteX38" fmla="*/ 704675 w 2571226"/>
              <a:gd name="connsiteY38" fmla="*/ 281873 h 839741"/>
              <a:gd name="connsiteX39" fmla="*/ 742426 w 2571226"/>
              <a:gd name="connsiteY39" fmla="*/ 256706 h 839741"/>
              <a:gd name="connsiteX40" fmla="*/ 767593 w 2571226"/>
              <a:gd name="connsiteY40" fmla="*/ 239928 h 839741"/>
              <a:gd name="connsiteX41" fmla="*/ 780176 w 2571226"/>
              <a:gd name="connsiteY41" fmla="*/ 231539 h 839741"/>
              <a:gd name="connsiteX42" fmla="*/ 792760 w 2571226"/>
              <a:gd name="connsiteY42" fmla="*/ 227345 h 839741"/>
              <a:gd name="connsiteX43" fmla="*/ 830510 w 2571226"/>
              <a:gd name="connsiteY43" fmla="*/ 206372 h 839741"/>
              <a:gd name="connsiteX44" fmla="*/ 855677 w 2571226"/>
              <a:gd name="connsiteY44" fmla="*/ 197983 h 839741"/>
              <a:gd name="connsiteX45" fmla="*/ 880844 w 2571226"/>
              <a:gd name="connsiteY45" fmla="*/ 185400 h 839741"/>
              <a:gd name="connsiteX46" fmla="*/ 910206 w 2571226"/>
              <a:gd name="connsiteY46" fmla="*/ 172816 h 839741"/>
              <a:gd name="connsiteX47" fmla="*/ 939567 w 2571226"/>
              <a:gd name="connsiteY47" fmla="*/ 156038 h 839741"/>
              <a:gd name="connsiteX48" fmla="*/ 952150 w 2571226"/>
              <a:gd name="connsiteY48" fmla="*/ 151844 h 839741"/>
              <a:gd name="connsiteX49" fmla="*/ 985706 w 2571226"/>
              <a:gd name="connsiteY49" fmla="*/ 143455 h 839741"/>
              <a:gd name="connsiteX50" fmla="*/ 1002484 w 2571226"/>
              <a:gd name="connsiteY50" fmla="*/ 139260 h 839741"/>
              <a:gd name="connsiteX51" fmla="*/ 1048624 w 2571226"/>
              <a:gd name="connsiteY51" fmla="*/ 126677 h 839741"/>
              <a:gd name="connsiteX52" fmla="*/ 1119930 w 2571226"/>
              <a:gd name="connsiteY52" fmla="*/ 118288 h 839741"/>
              <a:gd name="connsiteX53" fmla="*/ 1145097 w 2571226"/>
              <a:gd name="connsiteY53" fmla="*/ 114093 h 839741"/>
              <a:gd name="connsiteX54" fmla="*/ 1157681 w 2571226"/>
              <a:gd name="connsiteY54" fmla="*/ 109899 h 839741"/>
              <a:gd name="connsiteX55" fmla="*/ 1237376 w 2571226"/>
              <a:gd name="connsiteY55" fmla="*/ 105704 h 839741"/>
              <a:gd name="connsiteX56" fmla="*/ 1283516 w 2571226"/>
              <a:gd name="connsiteY56" fmla="*/ 101510 h 839741"/>
              <a:gd name="connsiteX57" fmla="*/ 1338044 w 2571226"/>
              <a:gd name="connsiteY57" fmla="*/ 97315 h 839741"/>
              <a:gd name="connsiteX58" fmla="*/ 1346434 w 2571226"/>
              <a:gd name="connsiteY58" fmla="*/ 84732 h 839741"/>
              <a:gd name="connsiteX59" fmla="*/ 1510019 w 2571226"/>
              <a:gd name="connsiteY59" fmla="*/ 46982 h 839741"/>
              <a:gd name="connsiteX60" fmla="*/ 1623270 w 2571226"/>
              <a:gd name="connsiteY60" fmla="*/ 13425 h 839741"/>
              <a:gd name="connsiteX61" fmla="*/ 1690381 w 2571226"/>
              <a:gd name="connsiteY61" fmla="*/ 5036 h 839741"/>
              <a:gd name="connsiteX62" fmla="*/ 1828800 w 2571226"/>
              <a:gd name="connsiteY62" fmla="*/ 842 h 839741"/>
              <a:gd name="connsiteX63" fmla="*/ 1900106 w 2571226"/>
              <a:gd name="connsiteY63" fmla="*/ 21814 h 839741"/>
              <a:gd name="connsiteX64" fmla="*/ 2030136 w 2571226"/>
              <a:gd name="connsiteY64" fmla="*/ 55371 h 839741"/>
              <a:gd name="connsiteX65" fmla="*/ 2155971 w 2571226"/>
              <a:gd name="connsiteY65" fmla="*/ 122483 h 839741"/>
              <a:gd name="connsiteX66" fmla="*/ 2302778 w 2571226"/>
              <a:gd name="connsiteY66" fmla="*/ 168622 h 839741"/>
              <a:gd name="connsiteX67" fmla="*/ 2453780 w 2571226"/>
              <a:gd name="connsiteY67" fmla="*/ 223150 h 839741"/>
              <a:gd name="connsiteX68" fmla="*/ 2571226 w 2571226"/>
              <a:gd name="connsiteY68" fmla="*/ 235734 h 839741"/>
              <a:gd name="connsiteX0" fmla="*/ 0 w 2571226"/>
              <a:gd name="connsiteY0" fmla="*/ 839741 h 839741"/>
              <a:gd name="connsiteX1" fmla="*/ 20972 w 2571226"/>
              <a:gd name="connsiteY1" fmla="*/ 835546 h 839741"/>
              <a:gd name="connsiteX2" fmla="*/ 50334 w 2571226"/>
              <a:gd name="connsiteY2" fmla="*/ 822963 h 839741"/>
              <a:gd name="connsiteX3" fmla="*/ 75501 w 2571226"/>
              <a:gd name="connsiteY3" fmla="*/ 806185 h 839741"/>
              <a:gd name="connsiteX4" fmla="*/ 100668 w 2571226"/>
              <a:gd name="connsiteY4" fmla="*/ 789407 h 839741"/>
              <a:gd name="connsiteX5" fmla="*/ 113251 w 2571226"/>
              <a:gd name="connsiteY5" fmla="*/ 781018 h 839741"/>
              <a:gd name="connsiteX6" fmla="*/ 125835 w 2571226"/>
              <a:gd name="connsiteY6" fmla="*/ 776824 h 839741"/>
              <a:gd name="connsiteX7" fmla="*/ 138418 w 2571226"/>
              <a:gd name="connsiteY7" fmla="*/ 764240 h 839741"/>
              <a:gd name="connsiteX8" fmla="*/ 151002 w 2571226"/>
              <a:gd name="connsiteY8" fmla="*/ 755851 h 839741"/>
              <a:gd name="connsiteX9" fmla="*/ 159391 w 2571226"/>
              <a:gd name="connsiteY9" fmla="*/ 743268 h 839741"/>
              <a:gd name="connsiteX10" fmla="*/ 209725 w 2571226"/>
              <a:gd name="connsiteY10" fmla="*/ 701323 h 839741"/>
              <a:gd name="connsiteX11" fmla="*/ 234892 w 2571226"/>
              <a:gd name="connsiteY11" fmla="*/ 688739 h 839741"/>
              <a:gd name="connsiteX12" fmla="*/ 260059 w 2571226"/>
              <a:gd name="connsiteY12" fmla="*/ 671961 h 839741"/>
              <a:gd name="connsiteX13" fmla="*/ 272642 w 2571226"/>
              <a:gd name="connsiteY13" fmla="*/ 659378 h 839741"/>
              <a:gd name="connsiteX14" fmla="*/ 297809 w 2571226"/>
              <a:gd name="connsiteY14" fmla="*/ 642600 h 839741"/>
              <a:gd name="connsiteX15" fmla="*/ 335560 w 2571226"/>
              <a:gd name="connsiteY15" fmla="*/ 617433 h 839741"/>
              <a:gd name="connsiteX16" fmla="*/ 348143 w 2571226"/>
              <a:gd name="connsiteY16" fmla="*/ 609044 h 839741"/>
              <a:gd name="connsiteX17" fmla="*/ 360727 w 2571226"/>
              <a:gd name="connsiteY17" fmla="*/ 600655 h 839741"/>
              <a:gd name="connsiteX18" fmla="*/ 385894 w 2571226"/>
              <a:gd name="connsiteY18" fmla="*/ 583877 h 839741"/>
              <a:gd name="connsiteX19" fmla="*/ 411061 w 2571226"/>
              <a:gd name="connsiteY19" fmla="*/ 567099 h 839741"/>
              <a:gd name="connsiteX20" fmla="*/ 436228 w 2571226"/>
              <a:gd name="connsiteY20" fmla="*/ 541932 h 839741"/>
              <a:gd name="connsiteX21" fmla="*/ 448811 w 2571226"/>
              <a:gd name="connsiteY21" fmla="*/ 529348 h 839741"/>
              <a:gd name="connsiteX22" fmla="*/ 461394 w 2571226"/>
              <a:gd name="connsiteY22" fmla="*/ 520959 h 839741"/>
              <a:gd name="connsiteX23" fmla="*/ 482367 w 2571226"/>
              <a:gd name="connsiteY23" fmla="*/ 499987 h 839741"/>
              <a:gd name="connsiteX24" fmla="*/ 507534 w 2571226"/>
              <a:gd name="connsiteY24" fmla="*/ 474820 h 839741"/>
              <a:gd name="connsiteX25" fmla="*/ 520117 w 2571226"/>
              <a:gd name="connsiteY25" fmla="*/ 462236 h 839741"/>
              <a:gd name="connsiteX26" fmla="*/ 528506 w 2571226"/>
              <a:gd name="connsiteY26" fmla="*/ 449653 h 839741"/>
              <a:gd name="connsiteX27" fmla="*/ 541090 w 2571226"/>
              <a:gd name="connsiteY27" fmla="*/ 441264 h 839741"/>
              <a:gd name="connsiteX28" fmla="*/ 545284 w 2571226"/>
              <a:gd name="connsiteY28" fmla="*/ 428680 h 839741"/>
              <a:gd name="connsiteX29" fmla="*/ 557868 w 2571226"/>
              <a:gd name="connsiteY29" fmla="*/ 420291 h 839741"/>
              <a:gd name="connsiteX30" fmla="*/ 570451 w 2571226"/>
              <a:gd name="connsiteY30" fmla="*/ 407708 h 839741"/>
              <a:gd name="connsiteX31" fmla="*/ 578840 w 2571226"/>
              <a:gd name="connsiteY31" fmla="*/ 395124 h 839741"/>
              <a:gd name="connsiteX32" fmla="*/ 604007 w 2571226"/>
              <a:gd name="connsiteY32" fmla="*/ 378346 h 839741"/>
              <a:gd name="connsiteX33" fmla="*/ 616591 w 2571226"/>
              <a:gd name="connsiteY33" fmla="*/ 365763 h 839741"/>
              <a:gd name="connsiteX34" fmla="*/ 637563 w 2571226"/>
              <a:gd name="connsiteY34" fmla="*/ 340596 h 839741"/>
              <a:gd name="connsiteX35" fmla="*/ 654341 w 2571226"/>
              <a:gd name="connsiteY35" fmla="*/ 328012 h 839741"/>
              <a:gd name="connsiteX36" fmla="*/ 666925 w 2571226"/>
              <a:gd name="connsiteY36" fmla="*/ 315429 h 839741"/>
              <a:gd name="connsiteX37" fmla="*/ 679508 w 2571226"/>
              <a:gd name="connsiteY37" fmla="*/ 307040 h 839741"/>
              <a:gd name="connsiteX38" fmla="*/ 704675 w 2571226"/>
              <a:gd name="connsiteY38" fmla="*/ 281873 h 839741"/>
              <a:gd name="connsiteX39" fmla="*/ 742426 w 2571226"/>
              <a:gd name="connsiteY39" fmla="*/ 256706 h 839741"/>
              <a:gd name="connsiteX40" fmla="*/ 767593 w 2571226"/>
              <a:gd name="connsiteY40" fmla="*/ 239928 h 839741"/>
              <a:gd name="connsiteX41" fmla="*/ 780176 w 2571226"/>
              <a:gd name="connsiteY41" fmla="*/ 231539 h 839741"/>
              <a:gd name="connsiteX42" fmla="*/ 792760 w 2571226"/>
              <a:gd name="connsiteY42" fmla="*/ 227345 h 839741"/>
              <a:gd name="connsiteX43" fmla="*/ 830510 w 2571226"/>
              <a:gd name="connsiteY43" fmla="*/ 206372 h 839741"/>
              <a:gd name="connsiteX44" fmla="*/ 880844 w 2571226"/>
              <a:gd name="connsiteY44" fmla="*/ 185400 h 839741"/>
              <a:gd name="connsiteX45" fmla="*/ 910206 w 2571226"/>
              <a:gd name="connsiteY45" fmla="*/ 172816 h 839741"/>
              <a:gd name="connsiteX46" fmla="*/ 939567 w 2571226"/>
              <a:gd name="connsiteY46" fmla="*/ 156038 h 839741"/>
              <a:gd name="connsiteX47" fmla="*/ 952150 w 2571226"/>
              <a:gd name="connsiteY47" fmla="*/ 151844 h 839741"/>
              <a:gd name="connsiteX48" fmla="*/ 985706 w 2571226"/>
              <a:gd name="connsiteY48" fmla="*/ 143455 h 839741"/>
              <a:gd name="connsiteX49" fmla="*/ 1002484 w 2571226"/>
              <a:gd name="connsiteY49" fmla="*/ 139260 h 839741"/>
              <a:gd name="connsiteX50" fmla="*/ 1048624 w 2571226"/>
              <a:gd name="connsiteY50" fmla="*/ 126677 h 839741"/>
              <a:gd name="connsiteX51" fmla="*/ 1119930 w 2571226"/>
              <a:gd name="connsiteY51" fmla="*/ 118288 h 839741"/>
              <a:gd name="connsiteX52" fmla="*/ 1145097 w 2571226"/>
              <a:gd name="connsiteY52" fmla="*/ 114093 h 839741"/>
              <a:gd name="connsiteX53" fmla="*/ 1157681 w 2571226"/>
              <a:gd name="connsiteY53" fmla="*/ 109899 h 839741"/>
              <a:gd name="connsiteX54" fmla="*/ 1237376 w 2571226"/>
              <a:gd name="connsiteY54" fmla="*/ 105704 h 839741"/>
              <a:gd name="connsiteX55" fmla="*/ 1283516 w 2571226"/>
              <a:gd name="connsiteY55" fmla="*/ 101510 h 839741"/>
              <a:gd name="connsiteX56" fmla="*/ 1338044 w 2571226"/>
              <a:gd name="connsiteY56" fmla="*/ 97315 h 839741"/>
              <a:gd name="connsiteX57" fmla="*/ 1346434 w 2571226"/>
              <a:gd name="connsiteY57" fmla="*/ 84732 h 839741"/>
              <a:gd name="connsiteX58" fmla="*/ 1510019 w 2571226"/>
              <a:gd name="connsiteY58" fmla="*/ 46982 h 839741"/>
              <a:gd name="connsiteX59" fmla="*/ 1623270 w 2571226"/>
              <a:gd name="connsiteY59" fmla="*/ 13425 h 839741"/>
              <a:gd name="connsiteX60" fmla="*/ 1690381 w 2571226"/>
              <a:gd name="connsiteY60" fmla="*/ 5036 h 839741"/>
              <a:gd name="connsiteX61" fmla="*/ 1828800 w 2571226"/>
              <a:gd name="connsiteY61" fmla="*/ 842 h 839741"/>
              <a:gd name="connsiteX62" fmla="*/ 1900106 w 2571226"/>
              <a:gd name="connsiteY62" fmla="*/ 21814 h 839741"/>
              <a:gd name="connsiteX63" fmla="*/ 2030136 w 2571226"/>
              <a:gd name="connsiteY63" fmla="*/ 55371 h 839741"/>
              <a:gd name="connsiteX64" fmla="*/ 2155971 w 2571226"/>
              <a:gd name="connsiteY64" fmla="*/ 122483 h 839741"/>
              <a:gd name="connsiteX65" fmla="*/ 2302778 w 2571226"/>
              <a:gd name="connsiteY65" fmla="*/ 168622 h 839741"/>
              <a:gd name="connsiteX66" fmla="*/ 2453780 w 2571226"/>
              <a:gd name="connsiteY66" fmla="*/ 223150 h 839741"/>
              <a:gd name="connsiteX67" fmla="*/ 2571226 w 2571226"/>
              <a:gd name="connsiteY67" fmla="*/ 235734 h 839741"/>
              <a:gd name="connsiteX0" fmla="*/ 0 w 2571226"/>
              <a:gd name="connsiteY0" fmla="*/ 839741 h 839741"/>
              <a:gd name="connsiteX1" fmla="*/ 20972 w 2571226"/>
              <a:gd name="connsiteY1" fmla="*/ 835546 h 839741"/>
              <a:gd name="connsiteX2" fmla="*/ 50334 w 2571226"/>
              <a:gd name="connsiteY2" fmla="*/ 822963 h 839741"/>
              <a:gd name="connsiteX3" fmla="*/ 75501 w 2571226"/>
              <a:gd name="connsiteY3" fmla="*/ 806185 h 839741"/>
              <a:gd name="connsiteX4" fmla="*/ 100668 w 2571226"/>
              <a:gd name="connsiteY4" fmla="*/ 789407 h 839741"/>
              <a:gd name="connsiteX5" fmla="*/ 113251 w 2571226"/>
              <a:gd name="connsiteY5" fmla="*/ 781018 h 839741"/>
              <a:gd name="connsiteX6" fmla="*/ 125835 w 2571226"/>
              <a:gd name="connsiteY6" fmla="*/ 776824 h 839741"/>
              <a:gd name="connsiteX7" fmla="*/ 138418 w 2571226"/>
              <a:gd name="connsiteY7" fmla="*/ 764240 h 839741"/>
              <a:gd name="connsiteX8" fmla="*/ 151002 w 2571226"/>
              <a:gd name="connsiteY8" fmla="*/ 755851 h 839741"/>
              <a:gd name="connsiteX9" fmla="*/ 159391 w 2571226"/>
              <a:gd name="connsiteY9" fmla="*/ 743268 h 839741"/>
              <a:gd name="connsiteX10" fmla="*/ 209725 w 2571226"/>
              <a:gd name="connsiteY10" fmla="*/ 701323 h 839741"/>
              <a:gd name="connsiteX11" fmla="*/ 234892 w 2571226"/>
              <a:gd name="connsiteY11" fmla="*/ 688739 h 839741"/>
              <a:gd name="connsiteX12" fmla="*/ 260059 w 2571226"/>
              <a:gd name="connsiteY12" fmla="*/ 671961 h 839741"/>
              <a:gd name="connsiteX13" fmla="*/ 272642 w 2571226"/>
              <a:gd name="connsiteY13" fmla="*/ 659378 h 839741"/>
              <a:gd name="connsiteX14" fmla="*/ 297809 w 2571226"/>
              <a:gd name="connsiteY14" fmla="*/ 642600 h 839741"/>
              <a:gd name="connsiteX15" fmla="*/ 335560 w 2571226"/>
              <a:gd name="connsiteY15" fmla="*/ 617433 h 839741"/>
              <a:gd name="connsiteX16" fmla="*/ 348143 w 2571226"/>
              <a:gd name="connsiteY16" fmla="*/ 609044 h 839741"/>
              <a:gd name="connsiteX17" fmla="*/ 360727 w 2571226"/>
              <a:gd name="connsiteY17" fmla="*/ 600655 h 839741"/>
              <a:gd name="connsiteX18" fmla="*/ 385894 w 2571226"/>
              <a:gd name="connsiteY18" fmla="*/ 583877 h 839741"/>
              <a:gd name="connsiteX19" fmla="*/ 411061 w 2571226"/>
              <a:gd name="connsiteY19" fmla="*/ 567099 h 839741"/>
              <a:gd name="connsiteX20" fmla="*/ 436228 w 2571226"/>
              <a:gd name="connsiteY20" fmla="*/ 541932 h 839741"/>
              <a:gd name="connsiteX21" fmla="*/ 448811 w 2571226"/>
              <a:gd name="connsiteY21" fmla="*/ 529348 h 839741"/>
              <a:gd name="connsiteX22" fmla="*/ 461394 w 2571226"/>
              <a:gd name="connsiteY22" fmla="*/ 520959 h 839741"/>
              <a:gd name="connsiteX23" fmla="*/ 482367 w 2571226"/>
              <a:gd name="connsiteY23" fmla="*/ 499987 h 839741"/>
              <a:gd name="connsiteX24" fmla="*/ 507534 w 2571226"/>
              <a:gd name="connsiteY24" fmla="*/ 474820 h 839741"/>
              <a:gd name="connsiteX25" fmla="*/ 520117 w 2571226"/>
              <a:gd name="connsiteY25" fmla="*/ 462236 h 839741"/>
              <a:gd name="connsiteX26" fmla="*/ 528506 w 2571226"/>
              <a:gd name="connsiteY26" fmla="*/ 449653 h 839741"/>
              <a:gd name="connsiteX27" fmla="*/ 541090 w 2571226"/>
              <a:gd name="connsiteY27" fmla="*/ 441264 h 839741"/>
              <a:gd name="connsiteX28" fmla="*/ 545284 w 2571226"/>
              <a:gd name="connsiteY28" fmla="*/ 428680 h 839741"/>
              <a:gd name="connsiteX29" fmla="*/ 557868 w 2571226"/>
              <a:gd name="connsiteY29" fmla="*/ 420291 h 839741"/>
              <a:gd name="connsiteX30" fmla="*/ 570451 w 2571226"/>
              <a:gd name="connsiteY30" fmla="*/ 407708 h 839741"/>
              <a:gd name="connsiteX31" fmla="*/ 578840 w 2571226"/>
              <a:gd name="connsiteY31" fmla="*/ 395124 h 839741"/>
              <a:gd name="connsiteX32" fmla="*/ 604007 w 2571226"/>
              <a:gd name="connsiteY32" fmla="*/ 378346 h 839741"/>
              <a:gd name="connsiteX33" fmla="*/ 616591 w 2571226"/>
              <a:gd name="connsiteY33" fmla="*/ 365763 h 839741"/>
              <a:gd name="connsiteX34" fmla="*/ 637563 w 2571226"/>
              <a:gd name="connsiteY34" fmla="*/ 340596 h 839741"/>
              <a:gd name="connsiteX35" fmla="*/ 654341 w 2571226"/>
              <a:gd name="connsiteY35" fmla="*/ 328012 h 839741"/>
              <a:gd name="connsiteX36" fmla="*/ 666925 w 2571226"/>
              <a:gd name="connsiteY36" fmla="*/ 315429 h 839741"/>
              <a:gd name="connsiteX37" fmla="*/ 679508 w 2571226"/>
              <a:gd name="connsiteY37" fmla="*/ 307040 h 839741"/>
              <a:gd name="connsiteX38" fmla="*/ 704675 w 2571226"/>
              <a:gd name="connsiteY38" fmla="*/ 281873 h 839741"/>
              <a:gd name="connsiteX39" fmla="*/ 742426 w 2571226"/>
              <a:gd name="connsiteY39" fmla="*/ 256706 h 839741"/>
              <a:gd name="connsiteX40" fmla="*/ 767593 w 2571226"/>
              <a:gd name="connsiteY40" fmla="*/ 239928 h 839741"/>
              <a:gd name="connsiteX41" fmla="*/ 780176 w 2571226"/>
              <a:gd name="connsiteY41" fmla="*/ 231539 h 839741"/>
              <a:gd name="connsiteX42" fmla="*/ 792760 w 2571226"/>
              <a:gd name="connsiteY42" fmla="*/ 227345 h 839741"/>
              <a:gd name="connsiteX43" fmla="*/ 830510 w 2571226"/>
              <a:gd name="connsiteY43" fmla="*/ 206372 h 839741"/>
              <a:gd name="connsiteX44" fmla="*/ 880844 w 2571226"/>
              <a:gd name="connsiteY44" fmla="*/ 185400 h 839741"/>
              <a:gd name="connsiteX45" fmla="*/ 939567 w 2571226"/>
              <a:gd name="connsiteY45" fmla="*/ 156038 h 839741"/>
              <a:gd name="connsiteX46" fmla="*/ 952150 w 2571226"/>
              <a:gd name="connsiteY46" fmla="*/ 151844 h 839741"/>
              <a:gd name="connsiteX47" fmla="*/ 985706 w 2571226"/>
              <a:gd name="connsiteY47" fmla="*/ 143455 h 839741"/>
              <a:gd name="connsiteX48" fmla="*/ 1002484 w 2571226"/>
              <a:gd name="connsiteY48" fmla="*/ 139260 h 839741"/>
              <a:gd name="connsiteX49" fmla="*/ 1048624 w 2571226"/>
              <a:gd name="connsiteY49" fmla="*/ 126677 h 839741"/>
              <a:gd name="connsiteX50" fmla="*/ 1119930 w 2571226"/>
              <a:gd name="connsiteY50" fmla="*/ 118288 h 839741"/>
              <a:gd name="connsiteX51" fmla="*/ 1145097 w 2571226"/>
              <a:gd name="connsiteY51" fmla="*/ 114093 h 839741"/>
              <a:gd name="connsiteX52" fmla="*/ 1157681 w 2571226"/>
              <a:gd name="connsiteY52" fmla="*/ 109899 h 839741"/>
              <a:gd name="connsiteX53" fmla="*/ 1237376 w 2571226"/>
              <a:gd name="connsiteY53" fmla="*/ 105704 h 839741"/>
              <a:gd name="connsiteX54" fmla="*/ 1283516 w 2571226"/>
              <a:gd name="connsiteY54" fmla="*/ 101510 h 839741"/>
              <a:gd name="connsiteX55" fmla="*/ 1338044 w 2571226"/>
              <a:gd name="connsiteY55" fmla="*/ 97315 h 839741"/>
              <a:gd name="connsiteX56" fmla="*/ 1346434 w 2571226"/>
              <a:gd name="connsiteY56" fmla="*/ 84732 h 839741"/>
              <a:gd name="connsiteX57" fmla="*/ 1510019 w 2571226"/>
              <a:gd name="connsiteY57" fmla="*/ 46982 h 839741"/>
              <a:gd name="connsiteX58" fmla="*/ 1623270 w 2571226"/>
              <a:gd name="connsiteY58" fmla="*/ 13425 h 839741"/>
              <a:gd name="connsiteX59" fmla="*/ 1690381 w 2571226"/>
              <a:gd name="connsiteY59" fmla="*/ 5036 h 839741"/>
              <a:gd name="connsiteX60" fmla="*/ 1828800 w 2571226"/>
              <a:gd name="connsiteY60" fmla="*/ 842 h 839741"/>
              <a:gd name="connsiteX61" fmla="*/ 1900106 w 2571226"/>
              <a:gd name="connsiteY61" fmla="*/ 21814 h 839741"/>
              <a:gd name="connsiteX62" fmla="*/ 2030136 w 2571226"/>
              <a:gd name="connsiteY62" fmla="*/ 55371 h 839741"/>
              <a:gd name="connsiteX63" fmla="*/ 2155971 w 2571226"/>
              <a:gd name="connsiteY63" fmla="*/ 122483 h 839741"/>
              <a:gd name="connsiteX64" fmla="*/ 2302778 w 2571226"/>
              <a:gd name="connsiteY64" fmla="*/ 168622 h 839741"/>
              <a:gd name="connsiteX65" fmla="*/ 2453780 w 2571226"/>
              <a:gd name="connsiteY65" fmla="*/ 223150 h 839741"/>
              <a:gd name="connsiteX66" fmla="*/ 2571226 w 2571226"/>
              <a:gd name="connsiteY66" fmla="*/ 235734 h 839741"/>
              <a:gd name="connsiteX0" fmla="*/ 0 w 2571226"/>
              <a:gd name="connsiteY0" fmla="*/ 839741 h 839741"/>
              <a:gd name="connsiteX1" fmla="*/ 20972 w 2571226"/>
              <a:gd name="connsiteY1" fmla="*/ 835546 h 839741"/>
              <a:gd name="connsiteX2" fmla="*/ 50334 w 2571226"/>
              <a:gd name="connsiteY2" fmla="*/ 822963 h 839741"/>
              <a:gd name="connsiteX3" fmla="*/ 75501 w 2571226"/>
              <a:gd name="connsiteY3" fmla="*/ 806185 h 839741"/>
              <a:gd name="connsiteX4" fmla="*/ 100668 w 2571226"/>
              <a:gd name="connsiteY4" fmla="*/ 789407 h 839741"/>
              <a:gd name="connsiteX5" fmla="*/ 113251 w 2571226"/>
              <a:gd name="connsiteY5" fmla="*/ 781018 h 839741"/>
              <a:gd name="connsiteX6" fmla="*/ 125835 w 2571226"/>
              <a:gd name="connsiteY6" fmla="*/ 776824 h 839741"/>
              <a:gd name="connsiteX7" fmla="*/ 138418 w 2571226"/>
              <a:gd name="connsiteY7" fmla="*/ 764240 h 839741"/>
              <a:gd name="connsiteX8" fmla="*/ 151002 w 2571226"/>
              <a:gd name="connsiteY8" fmla="*/ 755851 h 839741"/>
              <a:gd name="connsiteX9" fmla="*/ 159391 w 2571226"/>
              <a:gd name="connsiteY9" fmla="*/ 743268 h 839741"/>
              <a:gd name="connsiteX10" fmla="*/ 209725 w 2571226"/>
              <a:gd name="connsiteY10" fmla="*/ 701323 h 839741"/>
              <a:gd name="connsiteX11" fmla="*/ 234892 w 2571226"/>
              <a:gd name="connsiteY11" fmla="*/ 688739 h 839741"/>
              <a:gd name="connsiteX12" fmla="*/ 260059 w 2571226"/>
              <a:gd name="connsiteY12" fmla="*/ 671961 h 839741"/>
              <a:gd name="connsiteX13" fmla="*/ 272642 w 2571226"/>
              <a:gd name="connsiteY13" fmla="*/ 659378 h 839741"/>
              <a:gd name="connsiteX14" fmla="*/ 297809 w 2571226"/>
              <a:gd name="connsiteY14" fmla="*/ 642600 h 839741"/>
              <a:gd name="connsiteX15" fmla="*/ 335560 w 2571226"/>
              <a:gd name="connsiteY15" fmla="*/ 617433 h 839741"/>
              <a:gd name="connsiteX16" fmla="*/ 348143 w 2571226"/>
              <a:gd name="connsiteY16" fmla="*/ 609044 h 839741"/>
              <a:gd name="connsiteX17" fmla="*/ 360727 w 2571226"/>
              <a:gd name="connsiteY17" fmla="*/ 600655 h 839741"/>
              <a:gd name="connsiteX18" fmla="*/ 385894 w 2571226"/>
              <a:gd name="connsiteY18" fmla="*/ 583877 h 839741"/>
              <a:gd name="connsiteX19" fmla="*/ 411061 w 2571226"/>
              <a:gd name="connsiteY19" fmla="*/ 567099 h 839741"/>
              <a:gd name="connsiteX20" fmla="*/ 436228 w 2571226"/>
              <a:gd name="connsiteY20" fmla="*/ 541932 h 839741"/>
              <a:gd name="connsiteX21" fmla="*/ 448811 w 2571226"/>
              <a:gd name="connsiteY21" fmla="*/ 529348 h 839741"/>
              <a:gd name="connsiteX22" fmla="*/ 461394 w 2571226"/>
              <a:gd name="connsiteY22" fmla="*/ 520959 h 839741"/>
              <a:gd name="connsiteX23" fmla="*/ 482367 w 2571226"/>
              <a:gd name="connsiteY23" fmla="*/ 499987 h 839741"/>
              <a:gd name="connsiteX24" fmla="*/ 507534 w 2571226"/>
              <a:gd name="connsiteY24" fmla="*/ 474820 h 839741"/>
              <a:gd name="connsiteX25" fmla="*/ 520117 w 2571226"/>
              <a:gd name="connsiteY25" fmla="*/ 462236 h 839741"/>
              <a:gd name="connsiteX26" fmla="*/ 528506 w 2571226"/>
              <a:gd name="connsiteY26" fmla="*/ 449653 h 839741"/>
              <a:gd name="connsiteX27" fmla="*/ 541090 w 2571226"/>
              <a:gd name="connsiteY27" fmla="*/ 441264 h 839741"/>
              <a:gd name="connsiteX28" fmla="*/ 545284 w 2571226"/>
              <a:gd name="connsiteY28" fmla="*/ 428680 h 839741"/>
              <a:gd name="connsiteX29" fmla="*/ 557868 w 2571226"/>
              <a:gd name="connsiteY29" fmla="*/ 420291 h 839741"/>
              <a:gd name="connsiteX30" fmla="*/ 570451 w 2571226"/>
              <a:gd name="connsiteY30" fmla="*/ 407708 h 839741"/>
              <a:gd name="connsiteX31" fmla="*/ 578840 w 2571226"/>
              <a:gd name="connsiteY31" fmla="*/ 395124 h 839741"/>
              <a:gd name="connsiteX32" fmla="*/ 604007 w 2571226"/>
              <a:gd name="connsiteY32" fmla="*/ 378346 h 839741"/>
              <a:gd name="connsiteX33" fmla="*/ 616591 w 2571226"/>
              <a:gd name="connsiteY33" fmla="*/ 365763 h 839741"/>
              <a:gd name="connsiteX34" fmla="*/ 637563 w 2571226"/>
              <a:gd name="connsiteY34" fmla="*/ 340596 h 839741"/>
              <a:gd name="connsiteX35" fmla="*/ 654341 w 2571226"/>
              <a:gd name="connsiteY35" fmla="*/ 328012 h 839741"/>
              <a:gd name="connsiteX36" fmla="*/ 666925 w 2571226"/>
              <a:gd name="connsiteY36" fmla="*/ 315429 h 839741"/>
              <a:gd name="connsiteX37" fmla="*/ 679508 w 2571226"/>
              <a:gd name="connsiteY37" fmla="*/ 307040 h 839741"/>
              <a:gd name="connsiteX38" fmla="*/ 704675 w 2571226"/>
              <a:gd name="connsiteY38" fmla="*/ 281873 h 839741"/>
              <a:gd name="connsiteX39" fmla="*/ 742426 w 2571226"/>
              <a:gd name="connsiteY39" fmla="*/ 256706 h 839741"/>
              <a:gd name="connsiteX40" fmla="*/ 767593 w 2571226"/>
              <a:gd name="connsiteY40" fmla="*/ 239928 h 839741"/>
              <a:gd name="connsiteX41" fmla="*/ 780176 w 2571226"/>
              <a:gd name="connsiteY41" fmla="*/ 231539 h 839741"/>
              <a:gd name="connsiteX42" fmla="*/ 830510 w 2571226"/>
              <a:gd name="connsiteY42" fmla="*/ 206372 h 839741"/>
              <a:gd name="connsiteX43" fmla="*/ 880844 w 2571226"/>
              <a:gd name="connsiteY43" fmla="*/ 185400 h 839741"/>
              <a:gd name="connsiteX44" fmla="*/ 939567 w 2571226"/>
              <a:gd name="connsiteY44" fmla="*/ 156038 h 839741"/>
              <a:gd name="connsiteX45" fmla="*/ 952150 w 2571226"/>
              <a:gd name="connsiteY45" fmla="*/ 151844 h 839741"/>
              <a:gd name="connsiteX46" fmla="*/ 985706 w 2571226"/>
              <a:gd name="connsiteY46" fmla="*/ 143455 h 839741"/>
              <a:gd name="connsiteX47" fmla="*/ 1002484 w 2571226"/>
              <a:gd name="connsiteY47" fmla="*/ 139260 h 839741"/>
              <a:gd name="connsiteX48" fmla="*/ 1048624 w 2571226"/>
              <a:gd name="connsiteY48" fmla="*/ 126677 h 839741"/>
              <a:gd name="connsiteX49" fmla="*/ 1119930 w 2571226"/>
              <a:gd name="connsiteY49" fmla="*/ 118288 h 839741"/>
              <a:gd name="connsiteX50" fmla="*/ 1145097 w 2571226"/>
              <a:gd name="connsiteY50" fmla="*/ 114093 h 839741"/>
              <a:gd name="connsiteX51" fmla="*/ 1157681 w 2571226"/>
              <a:gd name="connsiteY51" fmla="*/ 109899 h 839741"/>
              <a:gd name="connsiteX52" fmla="*/ 1237376 w 2571226"/>
              <a:gd name="connsiteY52" fmla="*/ 105704 h 839741"/>
              <a:gd name="connsiteX53" fmla="*/ 1283516 w 2571226"/>
              <a:gd name="connsiteY53" fmla="*/ 101510 h 839741"/>
              <a:gd name="connsiteX54" fmla="*/ 1338044 w 2571226"/>
              <a:gd name="connsiteY54" fmla="*/ 97315 h 839741"/>
              <a:gd name="connsiteX55" fmla="*/ 1346434 w 2571226"/>
              <a:gd name="connsiteY55" fmla="*/ 84732 h 839741"/>
              <a:gd name="connsiteX56" fmla="*/ 1510019 w 2571226"/>
              <a:gd name="connsiteY56" fmla="*/ 46982 h 839741"/>
              <a:gd name="connsiteX57" fmla="*/ 1623270 w 2571226"/>
              <a:gd name="connsiteY57" fmla="*/ 13425 h 839741"/>
              <a:gd name="connsiteX58" fmla="*/ 1690381 w 2571226"/>
              <a:gd name="connsiteY58" fmla="*/ 5036 h 839741"/>
              <a:gd name="connsiteX59" fmla="*/ 1828800 w 2571226"/>
              <a:gd name="connsiteY59" fmla="*/ 842 h 839741"/>
              <a:gd name="connsiteX60" fmla="*/ 1900106 w 2571226"/>
              <a:gd name="connsiteY60" fmla="*/ 21814 h 839741"/>
              <a:gd name="connsiteX61" fmla="*/ 2030136 w 2571226"/>
              <a:gd name="connsiteY61" fmla="*/ 55371 h 839741"/>
              <a:gd name="connsiteX62" fmla="*/ 2155971 w 2571226"/>
              <a:gd name="connsiteY62" fmla="*/ 122483 h 839741"/>
              <a:gd name="connsiteX63" fmla="*/ 2302778 w 2571226"/>
              <a:gd name="connsiteY63" fmla="*/ 168622 h 839741"/>
              <a:gd name="connsiteX64" fmla="*/ 2453780 w 2571226"/>
              <a:gd name="connsiteY64" fmla="*/ 223150 h 839741"/>
              <a:gd name="connsiteX65" fmla="*/ 2571226 w 2571226"/>
              <a:gd name="connsiteY65" fmla="*/ 235734 h 839741"/>
              <a:gd name="connsiteX0" fmla="*/ 0 w 2571226"/>
              <a:gd name="connsiteY0" fmla="*/ 839741 h 839741"/>
              <a:gd name="connsiteX1" fmla="*/ 20972 w 2571226"/>
              <a:gd name="connsiteY1" fmla="*/ 835546 h 839741"/>
              <a:gd name="connsiteX2" fmla="*/ 50334 w 2571226"/>
              <a:gd name="connsiteY2" fmla="*/ 822963 h 839741"/>
              <a:gd name="connsiteX3" fmla="*/ 75501 w 2571226"/>
              <a:gd name="connsiteY3" fmla="*/ 806185 h 839741"/>
              <a:gd name="connsiteX4" fmla="*/ 100668 w 2571226"/>
              <a:gd name="connsiteY4" fmla="*/ 789407 h 839741"/>
              <a:gd name="connsiteX5" fmla="*/ 113251 w 2571226"/>
              <a:gd name="connsiteY5" fmla="*/ 781018 h 839741"/>
              <a:gd name="connsiteX6" fmla="*/ 125835 w 2571226"/>
              <a:gd name="connsiteY6" fmla="*/ 776824 h 839741"/>
              <a:gd name="connsiteX7" fmla="*/ 138418 w 2571226"/>
              <a:gd name="connsiteY7" fmla="*/ 764240 h 839741"/>
              <a:gd name="connsiteX8" fmla="*/ 151002 w 2571226"/>
              <a:gd name="connsiteY8" fmla="*/ 755851 h 839741"/>
              <a:gd name="connsiteX9" fmla="*/ 159391 w 2571226"/>
              <a:gd name="connsiteY9" fmla="*/ 743268 h 839741"/>
              <a:gd name="connsiteX10" fmla="*/ 209725 w 2571226"/>
              <a:gd name="connsiteY10" fmla="*/ 701323 h 839741"/>
              <a:gd name="connsiteX11" fmla="*/ 234892 w 2571226"/>
              <a:gd name="connsiteY11" fmla="*/ 688739 h 839741"/>
              <a:gd name="connsiteX12" fmla="*/ 260059 w 2571226"/>
              <a:gd name="connsiteY12" fmla="*/ 671961 h 839741"/>
              <a:gd name="connsiteX13" fmla="*/ 272642 w 2571226"/>
              <a:gd name="connsiteY13" fmla="*/ 659378 h 839741"/>
              <a:gd name="connsiteX14" fmla="*/ 297809 w 2571226"/>
              <a:gd name="connsiteY14" fmla="*/ 642600 h 839741"/>
              <a:gd name="connsiteX15" fmla="*/ 335560 w 2571226"/>
              <a:gd name="connsiteY15" fmla="*/ 617433 h 839741"/>
              <a:gd name="connsiteX16" fmla="*/ 348143 w 2571226"/>
              <a:gd name="connsiteY16" fmla="*/ 609044 h 839741"/>
              <a:gd name="connsiteX17" fmla="*/ 360727 w 2571226"/>
              <a:gd name="connsiteY17" fmla="*/ 600655 h 839741"/>
              <a:gd name="connsiteX18" fmla="*/ 385894 w 2571226"/>
              <a:gd name="connsiteY18" fmla="*/ 583877 h 839741"/>
              <a:gd name="connsiteX19" fmla="*/ 411061 w 2571226"/>
              <a:gd name="connsiteY19" fmla="*/ 567099 h 839741"/>
              <a:gd name="connsiteX20" fmla="*/ 436228 w 2571226"/>
              <a:gd name="connsiteY20" fmla="*/ 541932 h 839741"/>
              <a:gd name="connsiteX21" fmla="*/ 448811 w 2571226"/>
              <a:gd name="connsiteY21" fmla="*/ 529348 h 839741"/>
              <a:gd name="connsiteX22" fmla="*/ 461394 w 2571226"/>
              <a:gd name="connsiteY22" fmla="*/ 520959 h 839741"/>
              <a:gd name="connsiteX23" fmla="*/ 482367 w 2571226"/>
              <a:gd name="connsiteY23" fmla="*/ 499987 h 839741"/>
              <a:gd name="connsiteX24" fmla="*/ 507534 w 2571226"/>
              <a:gd name="connsiteY24" fmla="*/ 474820 h 839741"/>
              <a:gd name="connsiteX25" fmla="*/ 520117 w 2571226"/>
              <a:gd name="connsiteY25" fmla="*/ 462236 h 839741"/>
              <a:gd name="connsiteX26" fmla="*/ 528506 w 2571226"/>
              <a:gd name="connsiteY26" fmla="*/ 449653 h 839741"/>
              <a:gd name="connsiteX27" fmla="*/ 541090 w 2571226"/>
              <a:gd name="connsiteY27" fmla="*/ 441264 h 839741"/>
              <a:gd name="connsiteX28" fmla="*/ 545284 w 2571226"/>
              <a:gd name="connsiteY28" fmla="*/ 428680 h 839741"/>
              <a:gd name="connsiteX29" fmla="*/ 557868 w 2571226"/>
              <a:gd name="connsiteY29" fmla="*/ 420291 h 839741"/>
              <a:gd name="connsiteX30" fmla="*/ 570451 w 2571226"/>
              <a:gd name="connsiteY30" fmla="*/ 407708 h 839741"/>
              <a:gd name="connsiteX31" fmla="*/ 578840 w 2571226"/>
              <a:gd name="connsiteY31" fmla="*/ 395124 h 839741"/>
              <a:gd name="connsiteX32" fmla="*/ 604007 w 2571226"/>
              <a:gd name="connsiteY32" fmla="*/ 378346 h 839741"/>
              <a:gd name="connsiteX33" fmla="*/ 616591 w 2571226"/>
              <a:gd name="connsiteY33" fmla="*/ 365763 h 839741"/>
              <a:gd name="connsiteX34" fmla="*/ 637563 w 2571226"/>
              <a:gd name="connsiteY34" fmla="*/ 340596 h 839741"/>
              <a:gd name="connsiteX35" fmla="*/ 654341 w 2571226"/>
              <a:gd name="connsiteY35" fmla="*/ 328012 h 839741"/>
              <a:gd name="connsiteX36" fmla="*/ 666925 w 2571226"/>
              <a:gd name="connsiteY36" fmla="*/ 315429 h 839741"/>
              <a:gd name="connsiteX37" fmla="*/ 679508 w 2571226"/>
              <a:gd name="connsiteY37" fmla="*/ 307040 h 839741"/>
              <a:gd name="connsiteX38" fmla="*/ 704675 w 2571226"/>
              <a:gd name="connsiteY38" fmla="*/ 281873 h 839741"/>
              <a:gd name="connsiteX39" fmla="*/ 742426 w 2571226"/>
              <a:gd name="connsiteY39" fmla="*/ 256706 h 839741"/>
              <a:gd name="connsiteX40" fmla="*/ 767593 w 2571226"/>
              <a:gd name="connsiteY40" fmla="*/ 239928 h 839741"/>
              <a:gd name="connsiteX41" fmla="*/ 780176 w 2571226"/>
              <a:gd name="connsiteY41" fmla="*/ 231539 h 839741"/>
              <a:gd name="connsiteX42" fmla="*/ 830510 w 2571226"/>
              <a:gd name="connsiteY42" fmla="*/ 206372 h 839741"/>
              <a:gd name="connsiteX43" fmla="*/ 880844 w 2571226"/>
              <a:gd name="connsiteY43" fmla="*/ 185400 h 839741"/>
              <a:gd name="connsiteX44" fmla="*/ 939567 w 2571226"/>
              <a:gd name="connsiteY44" fmla="*/ 156038 h 839741"/>
              <a:gd name="connsiteX45" fmla="*/ 952150 w 2571226"/>
              <a:gd name="connsiteY45" fmla="*/ 151844 h 839741"/>
              <a:gd name="connsiteX46" fmla="*/ 985706 w 2571226"/>
              <a:gd name="connsiteY46" fmla="*/ 143455 h 839741"/>
              <a:gd name="connsiteX47" fmla="*/ 1048624 w 2571226"/>
              <a:gd name="connsiteY47" fmla="*/ 126677 h 839741"/>
              <a:gd name="connsiteX48" fmla="*/ 1119930 w 2571226"/>
              <a:gd name="connsiteY48" fmla="*/ 118288 h 839741"/>
              <a:gd name="connsiteX49" fmla="*/ 1145097 w 2571226"/>
              <a:gd name="connsiteY49" fmla="*/ 114093 h 839741"/>
              <a:gd name="connsiteX50" fmla="*/ 1157681 w 2571226"/>
              <a:gd name="connsiteY50" fmla="*/ 109899 h 839741"/>
              <a:gd name="connsiteX51" fmla="*/ 1237376 w 2571226"/>
              <a:gd name="connsiteY51" fmla="*/ 105704 h 839741"/>
              <a:gd name="connsiteX52" fmla="*/ 1283516 w 2571226"/>
              <a:gd name="connsiteY52" fmla="*/ 101510 h 839741"/>
              <a:gd name="connsiteX53" fmla="*/ 1338044 w 2571226"/>
              <a:gd name="connsiteY53" fmla="*/ 97315 h 839741"/>
              <a:gd name="connsiteX54" fmla="*/ 1346434 w 2571226"/>
              <a:gd name="connsiteY54" fmla="*/ 84732 h 839741"/>
              <a:gd name="connsiteX55" fmla="*/ 1510019 w 2571226"/>
              <a:gd name="connsiteY55" fmla="*/ 46982 h 839741"/>
              <a:gd name="connsiteX56" fmla="*/ 1623270 w 2571226"/>
              <a:gd name="connsiteY56" fmla="*/ 13425 h 839741"/>
              <a:gd name="connsiteX57" fmla="*/ 1690381 w 2571226"/>
              <a:gd name="connsiteY57" fmla="*/ 5036 h 839741"/>
              <a:gd name="connsiteX58" fmla="*/ 1828800 w 2571226"/>
              <a:gd name="connsiteY58" fmla="*/ 842 h 839741"/>
              <a:gd name="connsiteX59" fmla="*/ 1900106 w 2571226"/>
              <a:gd name="connsiteY59" fmla="*/ 21814 h 839741"/>
              <a:gd name="connsiteX60" fmla="*/ 2030136 w 2571226"/>
              <a:gd name="connsiteY60" fmla="*/ 55371 h 839741"/>
              <a:gd name="connsiteX61" fmla="*/ 2155971 w 2571226"/>
              <a:gd name="connsiteY61" fmla="*/ 122483 h 839741"/>
              <a:gd name="connsiteX62" fmla="*/ 2302778 w 2571226"/>
              <a:gd name="connsiteY62" fmla="*/ 168622 h 839741"/>
              <a:gd name="connsiteX63" fmla="*/ 2453780 w 2571226"/>
              <a:gd name="connsiteY63" fmla="*/ 223150 h 839741"/>
              <a:gd name="connsiteX64" fmla="*/ 2571226 w 2571226"/>
              <a:gd name="connsiteY64" fmla="*/ 235734 h 83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571226" h="839741">
                <a:moveTo>
                  <a:pt x="0" y="839741"/>
                </a:moveTo>
                <a:cubicBezTo>
                  <a:pt x="6991" y="838343"/>
                  <a:pt x="14056" y="837275"/>
                  <a:pt x="20972" y="835546"/>
                </a:cubicBezTo>
                <a:cubicBezTo>
                  <a:pt x="30894" y="833066"/>
                  <a:pt x="41755" y="828110"/>
                  <a:pt x="50334" y="822963"/>
                </a:cubicBezTo>
                <a:cubicBezTo>
                  <a:pt x="58980" y="817776"/>
                  <a:pt x="67112" y="811778"/>
                  <a:pt x="75501" y="806185"/>
                </a:cubicBezTo>
                <a:lnTo>
                  <a:pt x="100668" y="789407"/>
                </a:lnTo>
                <a:cubicBezTo>
                  <a:pt x="104862" y="786611"/>
                  <a:pt x="108469" y="782612"/>
                  <a:pt x="113251" y="781018"/>
                </a:cubicBezTo>
                <a:lnTo>
                  <a:pt x="125835" y="776824"/>
                </a:lnTo>
                <a:cubicBezTo>
                  <a:pt x="130029" y="772629"/>
                  <a:pt x="133861" y="768038"/>
                  <a:pt x="138418" y="764240"/>
                </a:cubicBezTo>
                <a:cubicBezTo>
                  <a:pt x="142291" y="761013"/>
                  <a:pt x="147437" y="759416"/>
                  <a:pt x="151002" y="755851"/>
                </a:cubicBezTo>
                <a:cubicBezTo>
                  <a:pt x="154567" y="752287"/>
                  <a:pt x="156042" y="747036"/>
                  <a:pt x="159391" y="743268"/>
                </a:cubicBezTo>
                <a:cubicBezTo>
                  <a:pt x="182881" y="716843"/>
                  <a:pt x="182171" y="719693"/>
                  <a:pt x="209725" y="701323"/>
                </a:cubicBezTo>
                <a:cubicBezTo>
                  <a:pt x="225988" y="690481"/>
                  <a:pt x="217525" y="694528"/>
                  <a:pt x="234892" y="688739"/>
                </a:cubicBezTo>
                <a:cubicBezTo>
                  <a:pt x="275030" y="648601"/>
                  <a:pt x="223638" y="696242"/>
                  <a:pt x="260059" y="671961"/>
                </a:cubicBezTo>
                <a:cubicBezTo>
                  <a:pt x="264994" y="668671"/>
                  <a:pt x="267960" y="663020"/>
                  <a:pt x="272642" y="659378"/>
                </a:cubicBezTo>
                <a:cubicBezTo>
                  <a:pt x="280601" y="653188"/>
                  <a:pt x="289420" y="648193"/>
                  <a:pt x="297809" y="642600"/>
                </a:cubicBezTo>
                <a:lnTo>
                  <a:pt x="335560" y="617433"/>
                </a:lnTo>
                <a:lnTo>
                  <a:pt x="348143" y="609044"/>
                </a:lnTo>
                <a:cubicBezTo>
                  <a:pt x="352338" y="606248"/>
                  <a:pt x="357162" y="604220"/>
                  <a:pt x="360727" y="600655"/>
                </a:cubicBezTo>
                <a:cubicBezTo>
                  <a:pt x="376436" y="584944"/>
                  <a:pt x="367682" y="589947"/>
                  <a:pt x="385894" y="583877"/>
                </a:cubicBezTo>
                <a:cubicBezTo>
                  <a:pt x="394283" y="578284"/>
                  <a:pt x="403932" y="574228"/>
                  <a:pt x="411061" y="567099"/>
                </a:cubicBezTo>
                <a:lnTo>
                  <a:pt x="436228" y="541932"/>
                </a:lnTo>
                <a:cubicBezTo>
                  <a:pt x="440422" y="537737"/>
                  <a:pt x="443875" y="532639"/>
                  <a:pt x="448811" y="529348"/>
                </a:cubicBezTo>
                <a:lnTo>
                  <a:pt x="461394" y="520959"/>
                </a:lnTo>
                <a:cubicBezTo>
                  <a:pt x="478681" y="495029"/>
                  <a:pt x="459486" y="520325"/>
                  <a:pt x="482367" y="499987"/>
                </a:cubicBezTo>
                <a:cubicBezTo>
                  <a:pt x="491234" y="492105"/>
                  <a:pt x="499145" y="483209"/>
                  <a:pt x="507534" y="474820"/>
                </a:cubicBezTo>
                <a:cubicBezTo>
                  <a:pt x="511728" y="470625"/>
                  <a:pt x="516826" y="467172"/>
                  <a:pt x="520117" y="462236"/>
                </a:cubicBezTo>
                <a:cubicBezTo>
                  <a:pt x="522913" y="458042"/>
                  <a:pt x="524941" y="453217"/>
                  <a:pt x="528506" y="449653"/>
                </a:cubicBezTo>
                <a:cubicBezTo>
                  <a:pt x="532071" y="446088"/>
                  <a:pt x="536895" y="444060"/>
                  <a:pt x="541090" y="441264"/>
                </a:cubicBezTo>
                <a:cubicBezTo>
                  <a:pt x="542488" y="437069"/>
                  <a:pt x="542522" y="432133"/>
                  <a:pt x="545284" y="428680"/>
                </a:cubicBezTo>
                <a:cubicBezTo>
                  <a:pt x="548433" y="424743"/>
                  <a:pt x="553995" y="423518"/>
                  <a:pt x="557868" y="420291"/>
                </a:cubicBezTo>
                <a:cubicBezTo>
                  <a:pt x="562425" y="416494"/>
                  <a:pt x="566654" y="412265"/>
                  <a:pt x="570451" y="407708"/>
                </a:cubicBezTo>
                <a:cubicBezTo>
                  <a:pt x="573678" y="403835"/>
                  <a:pt x="575046" y="398444"/>
                  <a:pt x="578840" y="395124"/>
                </a:cubicBezTo>
                <a:cubicBezTo>
                  <a:pt x="586428" y="388485"/>
                  <a:pt x="596877" y="385475"/>
                  <a:pt x="604007" y="378346"/>
                </a:cubicBezTo>
                <a:cubicBezTo>
                  <a:pt x="608202" y="374152"/>
                  <a:pt x="612793" y="370320"/>
                  <a:pt x="616591" y="365763"/>
                </a:cubicBezTo>
                <a:cubicBezTo>
                  <a:pt x="632775" y="346342"/>
                  <a:pt x="616114" y="358981"/>
                  <a:pt x="637563" y="340596"/>
                </a:cubicBezTo>
                <a:cubicBezTo>
                  <a:pt x="642871" y="336046"/>
                  <a:pt x="649033" y="332562"/>
                  <a:pt x="654341" y="328012"/>
                </a:cubicBezTo>
                <a:cubicBezTo>
                  <a:pt x="658845" y="324152"/>
                  <a:pt x="662368" y="319226"/>
                  <a:pt x="666925" y="315429"/>
                </a:cubicBezTo>
                <a:cubicBezTo>
                  <a:pt x="670798" y="312202"/>
                  <a:pt x="675740" y="310389"/>
                  <a:pt x="679508" y="307040"/>
                </a:cubicBezTo>
                <a:cubicBezTo>
                  <a:pt x="688375" y="299158"/>
                  <a:pt x="694804" y="288454"/>
                  <a:pt x="704675" y="281873"/>
                </a:cubicBezTo>
                <a:lnTo>
                  <a:pt x="742426" y="256706"/>
                </a:lnTo>
                <a:lnTo>
                  <a:pt x="767593" y="239928"/>
                </a:lnTo>
                <a:cubicBezTo>
                  <a:pt x="771787" y="237132"/>
                  <a:pt x="775394" y="233133"/>
                  <a:pt x="780176" y="231539"/>
                </a:cubicBezTo>
                <a:lnTo>
                  <a:pt x="830510" y="206372"/>
                </a:lnTo>
                <a:cubicBezTo>
                  <a:pt x="845191" y="199381"/>
                  <a:pt x="867561" y="190993"/>
                  <a:pt x="880844" y="185400"/>
                </a:cubicBezTo>
                <a:cubicBezTo>
                  <a:pt x="899020" y="177011"/>
                  <a:pt x="927683" y="161631"/>
                  <a:pt x="939567" y="156038"/>
                </a:cubicBezTo>
                <a:cubicBezTo>
                  <a:pt x="951451" y="150445"/>
                  <a:pt x="947885" y="153007"/>
                  <a:pt x="952150" y="151844"/>
                </a:cubicBezTo>
                <a:cubicBezTo>
                  <a:pt x="963273" y="148810"/>
                  <a:pt x="969627" y="147650"/>
                  <a:pt x="985706" y="143455"/>
                </a:cubicBezTo>
                <a:cubicBezTo>
                  <a:pt x="1001785" y="139261"/>
                  <a:pt x="1026253" y="130871"/>
                  <a:pt x="1048624" y="126677"/>
                </a:cubicBezTo>
                <a:cubicBezTo>
                  <a:pt x="1070995" y="122483"/>
                  <a:pt x="1040697" y="130478"/>
                  <a:pt x="1119930" y="118288"/>
                </a:cubicBezTo>
                <a:cubicBezTo>
                  <a:pt x="1128336" y="116995"/>
                  <a:pt x="1136795" y="115938"/>
                  <a:pt x="1145097" y="114093"/>
                </a:cubicBezTo>
                <a:cubicBezTo>
                  <a:pt x="1149413" y="113134"/>
                  <a:pt x="1153278" y="110299"/>
                  <a:pt x="1157681" y="109899"/>
                </a:cubicBezTo>
                <a:cubicBezTo>
                  <a:pt x="1184174" y="107491"/>
                  <a:pt x="1210833" y="107474"/>
                  <a:pt x="1237376" y="105704"/>
                </a:cubicBezTo>
                <a:cubicBezTo>
                  <a:pt x="1252785" y="104677"/>
                  <a:pt x="1268126" y="102793"/>
                  <a:pt x="1283516" y="101510"/>
                </a:cubicBezTo>
                <a:cubicBezTo>
                  <a:pt x="1301683" y="99996"/>
                  <a:pt x="1327558" y="100111"/>
                  <a:pt x="1338044" y="97315"/>
                </a:cubicBezTo>
                <a:cubicBezTo>
                  <a:pt x="1348530" y="94519"/>
                  <a:pt x="1317772" y="93121"/>
                  <a:pt x="1346434" y="84732"/>
                </a:cubicBezTo>
                <a:cubicBezTo>
                  <a:pt x="1375096" y="76343"/>
                  <a:pt x="1466952" y="48638"/>
                  <a:pt x="1510019" y="46982"/>
                </a:cubicBezTo>
                <a:cubicBezTo>
                  <a:pt x="1585520" y="48380"/>
                  <a:pt x="1593210" y="20416"/>
                  <a:pt x="1623270" y="13425"/>
                </a:cubicBezTo>
                <a:cubicBezTo>
                  <a:pt x="1653330" y="6434"/>
                  <a:pt x="1656126" y="7133"/>
                  <a:pt x="1690381" y="5036"/>
                </a:cubicBezTo>
                <a:cubicBezTo>
                  <a:pt x="1724636" y="2939"/>
                  <a:pt x="1793846" y="-1954"/>
                  <a:pt x="1828800" y="842"/>
                </a:cubicBezTo>
                <a:cubicBezTo>
                  <a:pt x="1863754" y="3638"/>
                  <a:pt x="1866550" y="12726"/>
                  <a:pt x="1900106" y="21814"/>
                </a:cubicBezTo>
                <a:cubicBezTo>
                  <a:pt x="1933662" y="30902"/>
                  <a:pt x="1987492" y="38593"/>
                  <a:pt x="2030136" y="55371"/>
                </a:cubicBezTo>
                <a:cubicBezTo>
                  <a:pt x="2072780" y="72149"/>
                  <a:pt x="2110531" y="103608"/>
                  <a:pt x="2155971" y="122483"/>
                </a:cubicBezTo>
                <a:cubicBezTo>
                  <a:pt x="2201411" y="141358"/>
                  <a:pt x="2253143" y="151844"/>
                  <a:pt x="2302778" y="168622"/>
                </a:cubicBezTo>
                <a:cubicBezTo>
                  <a:pt x="2352413" y="185400"/>
                  <a:pt x="2409039" y="211965"/>
                  <a:pt x="2453780" y="223150"/>
                </a:cubicBezTo>
                <a:cubicBezTo>
                  <a:pt x="2498521" y="234335"/>
                  <a:pt x="2565633" y="301448"/>
                  <a:pt x="2571226" y="235734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igura a mano libera 16"/>
          <p:cNvSpPr/>
          <p:nvPr/>
        </p:nvSpPr>
        <p:spPr>
          <a:xfrm>
            <a:off x="4152551" y="4408199"/>
            <a:ext cx="4256222" cy="1476679"/>
          </a:xfrm>
          <a:custGeom>
            <a:avLst/>
            <a:gdLst>
              <a:gd name="connsiteX0" fmla="*/ 0 w 3288484"/>
              <a:gd name="connsiteY0" fmla="*/ 1262543 h 1262543"/>
              <a:gd name="connsiteX1" fmla="*/ 230697 w 3288484"/>
              <a:gd name="connsiteY1" fmla="*/ 1115736 h 1262543"/>
              <a:gd name="connsiteX2" fmla="*/ 268448 w 3288484"/>
              <a:gd name="connsiteY2" fmla="*/ 1086374 h 1262543"/>
              <a:gd name="connsiteX3" fmla="*/ 293615 w 3288484"/>
              <a:gd name="connsiteY3" fmla="*/ 1073791 h 1262543"/>
              <a:gd name="connsiteX4" fmla="*/ 306198 w 3288484"/>
              <a:gd name="connsiteY4" fmla="*/ 1065402 h 1262543"/>
              <a:gd name="connsiteX5" fmla="*/ 318782 w 3288484"/>
              <a:gd name="connsiteY5" fmla="*/ 1061207 h 1262543"/>
              <a:gd name="connsiteX6" fmla="*/ 331365 w 3288484"/>
              <a:gd name="connsiteY6" fmla="*/ 1048624 h 1262543"/>
              <a:gd name="connsiteX7" fmla="*/ 343949 w 3288484"/>
              <a:gd name="connsiteY7" fmla="*/ 1044429 h 1262543"/>
              <a:gd name="connsiteX8" fmla="*/ 381699 w 3288484"/>
              <a:gd name="connsiteY8" fmla="*/ 1019262 h 1262543"/>
              <a:gd name="connsiteX9" fmla="*/ 394283 w 3288484"/>
              <a:gd name="connsiteY9" fmla="*/ 1010873 h 1262543"/>
              <a:gd name="connsiteX10" fmla="*/ 432033 w 3288484"/>
              <a:gd name="connsiteY10" fmla="*/ 981512 h 1262543"/>
              <a:gd name="connsiteX11" fmla="*/ 444616 w 3288484"/>
              <a:gd name="connsiteY11" fmla="*/ 977317 h 1262543"/>
              <a:gd name="connsiteX12" fmla="*/ 469783 w 3288484"/>
              <a:gd name="connsiteY12" fmla="*/ 960539 h 1262543"/>
              <a:gd name="connsiteX13" fmla="*/ 494950 w 3288484"/>
              <a:gd name="connsiteY13" fmla="*/ 943761 h 1262543"/>
              <a:gd name="connsiteX14" fmla="*/ 520117 w 3288484"/>
              <a:gd name="connsiteY14" fmla="*/ 922789 h 1262543"/>
              <a:gd name="connsiteX15" fmla="*/ 532701 w 3288484"/>
              <a:gd name="connsiteY15" fmla="*/ 914400 h 1262543"/>
              <a:gd name="connsiteX16" fmla="*/ 557868 w 3288484"/>
              <a:gd name="connsiteY16" fmla="*/ 889233 h 1262543"/>
              <a:gd name="connsiteX17" fmla="*/ 578840 w 3288484"/>
              <a:gd name="connsiteY17" fmla="*/ 885038 h 1262543"/>
              <a:gd name="connsiteX18" fmla="*/ 608202 w 3288484"/>
              <a:gd name="connsiteY18" fmla="*/ 859872 h 1262543"/>
              <a:gd name="connsiteX19" fmla="*/ 620785 w 3288484"/>
              <a:gd name="connsiteY19" fmla="*/ 847288 h 1262543"/>
              <a:gd name="connsiteX20" fmla="*/ 633369 w 3288484"/>
              <a:gd name="connsiteY20" fmla="*/ 838899 h 1262543"/>
              <a:gd name="connsiteX21" fmla="*/ 650147 w 3288484"/>
              <a:gd name="connsiteY21" fmla="*/ 822121 h 1262543"/>
              <a:gd name="connsiteX22" fmla="*/ 662730 w 3288484"/>
              <a:gd name="connsiteY22" fmla="*/ 813732 h 1262543"/>
              <a:gd name="connsiteX23" fmla="*/ 692092 w 3288484"/>
              <a:gd name="connsiteY23" fmla="*/ 784371 h 1262543"/>
              <a:gd name="connsiteX24" fmla="*/ 717259 w 3288484"/>
              <a:gd name="connsiteY24" fmla="*/ 763398 h 1262543"/>
              <a:gd name="connsiteX25" fmla="*/ 729842 w 3288484"/>
              <a:gd name="connsiteY25" fmla="*/ 755009 h 1262543"/>
              <a:gd name="connsiteX26" fmla="*/ 742426 w 3288484"/>
              <a:gd name="connsiteY26" fmla="*/ 742426 h 1262543"/>
              <a:gd name="connsiteX27" fmla="*/ 784371 w 3288484"/>
              <a:gd name="connsiteY27" fmla="*/ 717259 h 1262543"/>
              <a:gd name="connsiteX28" fmla="*/ 822121 w 3288484"/>
              <a:gd name="connsiteY28" fmla="*/ 692092 h 1262543"/>
              <a:gd name="connsiteX29" fmla="*/ 834705 w 3288484"/>
              <a:gd name="connsiteY29" fmla="*/ 683703 h 1262543"/>
              <a:gd name="connsiteX30" fmla="*/ 864066 w 3288484"/>
              <a:gd name="connsiteY30" fmla="*/ 671119 h 1262543"/>
              <a:gd name="connsiteX31" fmla="*/ 897622 w 3288484"/>
              <a:gd name="connsiteY31" fmla="*/ 658536 h 1262543"/>
              <a:gd name="connsiteX32" fmla="*/ 931178 w 3288484"/>
              <a:gd name="connsiteY32" fmla="*/ 641758 h 1262543"/>
              <a:gd name="connsiteX33" fmla="*/ 968928 w 3288484"/>
              <a:gd name="connsiteY33" fmla="*/ 629174 h 1262543"/>
              <a:gd name="connsiteX34" fmla="*/ 1010873 w 3288484"/>
              <a:gd name="connsiteY34" fmla="*/ 616591 h 1262543"/>
              <a:gd name="connsiteX35" fmla="*/ 1040235 w 3288484"/>
              <a:gd name="connsiteY35" fmla="*/ 612396 h 1262543"/>
              <a:gd name="connsiteX36" fmla="*/ 1061207 w 3288484"/>
              <a:gd name="connsiteY36" fmla="*/ 608202 h 1262543"/>
              <a:gd name="connsiteX37" fmla="*/ 1086374 w 3288484"/>
              <a:gd name="connsiteY37" fmla="*/ 604007 h 1262543"/>
              <a:gd name="connsiteX38" fmla="*/ 1103152 w 3288484"/>
              <a:gd name="connsiteY38" fmla="*/ 599813 h 1262543"/>
              <a:gd name="connsiteX39" fmla="*/ 1128319 w 3288484"/>
              <a:gd name="connsiteY39" fmla="*/ 595618 h 1262543"/>
              <a:gd name="connsiteX40" fmla="*/ 1140903 w 3288484"/>
              <a:gd name="connsiteY40" fmla="*/ 591424 h 1262543"/>
              <a:gd name="connsiteX41" fmla="*/ 1166070 w 3288484"/>
              <a:gd name="connsiteY41" fmla="*/ 587229 h 1262543"/>
              <a:gd name="connsiteX42" fmla="*/ 1195431 w 3288484"/>
              <a:gd name="connsiteY42" fmla="*/ 578840 h 1262543"/>
              <a:gd name="connsiteX43" fmla="*/ 1245765 w 3288484"/>
              <a:gd name="connsiteY43" fmla="*/ 574646 h 1262543"/>
              <a:gd name="connsiteX44" fmla="*/ 1279321 w 3288484"/>
              <a:gd name="connsiteY44" fmla="*/ 570451 h 1262543"/>
              <a:gd name="connsiteX45" fmla="*/ 1325460 w 3288484"/>
              <a:gd name="connsiteY45" fmla="*/ 566257 h 1262543"/>
              <a:gd name="connsiteX46" fmla="*/ 1354822 w 3288484"/>
              <a:gd name="connsiteY46" fmla="*/ 562062 h 1262543"/>
              <a:gd name="connsiteX47" fmla="*/ 1388378 w 3288484"/>
              <a:gd name="connsiteY47" fmla="*/ 557868 h 1262543"/>
              <a:gd name="connsiteX48" fmla="*/ 1434517 w 3288484"/>
              <a:gd name="connsiteY48" fmla="*/ 545284 h 1262543"/>
              <a:gd name="connsiteX49" fmla="*/ 1451295 w 3288484"/>
              <a:gd name="connsiteY49" fmla="*/ 541090 h 1262543"/>
              <a:gd name="connsiteX50" fmla="*/ 1480657 w 3288484"/>
              <a:gd name="connsiteY50" fmla="*/ 524312 h 1262543"/>
              <a:gd name="connsiteX51" fmla="*/ 1493240 w 3288484"/>
              <a:gd name="connsiteY51" fmla="*/ 515923 h 1262543"/>
              <a:gd name="connsiteX52" fmla="*/ 1514213 w 3288484"/>
              <a:gd name="connsiteY52" fmla="*/ 511728 h 1262543"/>
              <a:gd name="connsiteX53" fmla="*/ 1530991 w 3288484"/>
              <a:gd name="connsiteY53" fmla="*/ 503339 h 1262543"/>
              <a:gd name="connsiteX54" fmla="*/ 1577130 w 3288484"/>
              <a:gd name="connsiteY54" fmla="*/ 490756 h 1262543"/>
              <a:gd name="connsiteX55" fmla="*/ 1589714 w 3288484"/>
              <a:gd name="connsiteY55" fmla="*/ 482367 h 1262543"/>
              <a:gd name="connsiteX56" fmla="*/ 1602297 w 3288484"/>
              <a:gd name="connsiteY56" fmla="*/ 478172 h 1262543"/>
              <a:gd name="connsiteX57" fmla="*/ 1623270 w 3288484"/>
              <a:gd name="connsiteY57" fmla="*/ 469783 h 1262543"/>
              <a:gd name="connsiteX58" fmla="*/ 1661020 w 3288484"/>
              <a:gd name="connsiteY58" fmla="*/ 457200 h 1262543"/>
              <a:gd name="connsiteX59" fmla="*/ 1543574 w 3288484"/>
              <a:gd name="connsiteY59" fmla="*/ 385894 h 1262543"/>
              <a:gd name="connsiteX60" fmla="*/ 1489046 w 3288484"/>
              <a:gd name="connsiteY60" fmla="*/ 348143 h 1262543"/>
              <a:gd name="connsiteX61" fmla="*/ 1484851 w 3288484"/>
              <a:gd name="connsiteY61" fmla="*/ 335560 h 1262543"/>
              <a:gd name="connsiteX62" fmla="*/ 1505824 w 3288484"/>
              <a:gd name="connsiteY62" fmla="*/ 352338 h 1262543"/>
              <a:gd name="connsiteX63" fmla="*/ 1535185 w 3288484"/>
              <a:gd name="connsiteY63" fmla="*/ 394283 h 1262543"/>
              <a:gd name="connsiteX64" fmla="*/ 1572936 w 3288484"/>
              <a:gd name="connsiteY64" fmla="*/ 419449 h 1262543"/>
              <a:gd name="connsiteX65" fmla="*/ 1602297 w 3288484"/>
              <a:gd name="connsiteY65" fmla="*/ 448811 h 1262543"/>
              <a:gd name="connsiteX66" fmla="*/ 1610686 w 3288484"/>
              <a:gd name="connsiteY66" fmla="*/ 461394 h 1262543"/>
              <a:gd name="connsiteX67" fmla="*/ 1635853 w 3288484"/>
              <a:gd name="connsiteY67" fmla="*/ 453005 h 1262543"/>
              <a:gd name="connsiteX68" fmla="*/ 1648437 w 3288484"/>
              <a:gd name="connsiteY68" fmla="*/ 448811 h 1262543"/>
              <a:gd name="connsiteX69" fmla="*/ 1661020 w 3288484"/>
              <a:gd name="connsiteY69" fmla="*/ 444616 h 1262543"/>
              <a:gd name="connsiteX70" fmla="*/ 1677798 w 3288484"/>
              <a:gd name="connsiteY70" fmla="*/ 440422 h 1262543"/>
              <a:gd name="connsiteX71" fmla="*/ 1690382 w 3288484"/>
              <a:gd name="connsiteY71" fmla="*/ 436227 h 1262543"/>
              <a:gd name="connsiteX72" fmla="*/ 1711354 w 3288484"/>
              <a:gd name="connsiteY72" fmla="*/ 432033 h 1262543"/>
              <a:gd name="connsiteX73" fmla="*/ 1744910 w 3288484"/>
              <a:gd name="connsiteY73" fmla="*/ 419449 h 1262543"/>
              <a:gd name="connsiteX74" fmla="*/ 1786855 w 3288484"/>
              <a:gd name="connsiteY74" fmla="*/ 411060 h 1262543"/>
              <a:gd name="connsiteX75" fmla="*/ 1803633 w 3288484"/>
              <a:gd name="connsiteY75" fmla="*/ 402672 h 1262543"/>
              <a:gd name="connsiteX76" fmla="*/ 1816216 w 3288484"/>
              <a:gd name="connsiteY76" fmla="*/ 394283 h 1262543"/>
              <a:gd name="connsiteX77" fmla="*/ 1832994 w 3288484"/>
              <a:gd name="connsiteY77" fmla="*/ 390088 h 1262543"/>
              <a:gd name="connsiteX78" fmla="*/ 1845578 w 3288484"/>
              <a:gd name="connsiteY78" fmla="*/ 385894 h 1262543"/>
              <a:gd name="connsiteX79" fmla="*/ 1858161 w 3288484"/>
              <a:gd name="connsiteY79" fmla="*/ 377505 h 1262543"/>
              <a:gd name="connsiteX80" fmla="*/ 1933662 w 3288484"/>
              <a:gd name="connsiteY80" fmla="*/ 360727 h 1262543"/>
              <a:gd name="connsiteX81" fmla="*/ 1996580 w 3288484"/>
              <a:gd name="connsiteY81" fmla="*/ 348143 h 1262543"/>
              <a:gd name="connsiteX82" fmla="*/ 2013358 w 3288484"/>
              <a:gd name="connsiteY82" fmla="*/ 343949 h 1262543"/>
              <a:gd name="connsiteX83" fmla="*/ 2122415 w 3288484"/>
              <a:gd name="connsiteY83" fmla="*/ 327171 h 1262543"/>
              <a:gd name="connsiteX84" fmla="*/ 2139193 w 3288484"/>
              <a:gd name="connsiteY84" fmla="*/ 318782 h 1262543"/>
              <a:gd name="connsiteX85" fmla="*/ 2168554 w 3288484"/>
              <a:gd name="connsiteY85" fmla="*/ 314587 h 1262543"/>
              <a:gd name="connsiteX86" fmla="*/ 2197916 w 3288484"/>
              <a:gd name="connsiteY86" fmla="*/ 306198 h 1262543"/>
              <a:gd name="connsiteX87" fmla="*/ 2218888 w 3288484"/>
              <a:gd name="connsiteY87" fmla="*/ 285226 h 1262543"/>
              <a:gd name="connsiteX88" fmla="*/ 2227277 w 3288484"/>
              <a:gd name="connsiteY88" fmla="*/ 272642 h 1262543"/>
              <a:gd name="connsiteX89" fmla="*/ 2239860 w 3288484"/>
              <a:gd name="connsiteY89" fmla="*/ 264253 h 1262543"/>
              <a:gd name="connsiteX90" fmla="*/ 2277611 w 3288484"/>
              <a:gd name="connsiteY90" fmla="*/ 234892 h 1262543"/>
              <a:gd name="connsiteX91" fmla="*/ 2302778 w 3288484"/>
              <a:gd name="connsiteY91" fmla="*/ 226503 h 1262543"/>
              <a:gd name="connsiteX92" fmla="*/ 2332139 w 3288484"/>
              <a:gd name="connsiteY92" fmla="*/ 218114 h 1262543"/>
              <a:gd name="connsiteX93" fmla="*/ 2407640 w 3288484"/>
              <a:gd name="connsiteY93" fmla="*/ 209725 h 1262543"/>
              <a:gd name="connsiteX94" fmla="*/ 2504114 w 3288484"/>
              <a:gd name="connsiteY94" fmla="*/ 197141 h 1262543"/>
              <a:gd name="connsiteX95" fmla="*/ 2537670 w 3288484"/>
              <a:gd name="connsiteY95" fmla="*/ 192947 h 1262543"/>
              <a:gd name="connsiteX96" fmla="*/ 2562837 w 3288484"/>
              <a:gd name="connsiteY96" fmla="*/ 184558 h 1262543"/>
              <a:gd name="connsiteX97" fmla="*/ 2583809 w 3288484"/>
              <a:gd name="connsiteY97" fmla="*/ 176169 h 1262543"/>
              <a:gd name="connsiteX98" fmla="*/ 2617365 w 3288484"/>
              <a:gd name="connsiteY98" fmla="*/ 167780 h 1262543"/>
              <a:gd name="connsiteX99" fmla="*/ 2638338 w 3288484"/>
              <a:gd name="connsiteY99" fmla="*/ 163585 h 1262543"/>
              <a:gd name="connsiteX100" fmla="*/ 2659310 w 3288484"/>
              <a:gd name="connsiteY100" fmla="*/ 155196 h 1262543"/>
              <a:gd name="connsiteX101" fmla="*/ 2688672 w 3288484"/>
              <a:gd name="connsiteY101" fmla="*/ 146807 h 1262543"/>
              <a:gd name="connsiteX102" fmla="*/ 2718033 w 3288484"/>
              <a:gd name="connsiteY102" fmla="*/ 130029 h 1262543"/>
              <a:gd name="connsiteX103" fmla="*/ 2739005 w 3288484"/>
              <a:gd name="connsiteY103" fmla="*/ 121640 h 1262543"/>
              <a:gd name="connsiteX104" fmla="*/ 2751589 w 3288484"/>
              <a:gd name="connsiteY104" fmla="*/ 113251 h 1262543"/>
              <a:gd name="connsiteX105" fmla="*/ 2785145 w 3288484"/>
              <a:gd name="connsiteY105" fmla="*/ 100668 h 1262543"/>
              <a:gd name="connsiteX106" fmla="*/ 2797728 w 3288484"/>
              <a:gd name="connsiteY106" fmla="*/ 92279 h 1262543"/>
              <a:gd name="connsiteX107" fmla="*/ 2822895 w 3288484"/>
              <a:gd name="connsiteY107" fmla="*/ 83890 h 1262543"/>
              <a:gd name="connsiteX108" fmla="*/ 2835479 w 3288484"/>
              <a:gd name="connsiteY108" fmla="*/ 75501 h 1262543"/>
              <a:gd name="connsiteX109" fmla="*/ 2860646 w 3288484"/>
              <a:gd name="connsiteY109" fmla="*/ 67112 h 1262543"/>
              <a:gd name="connsiteX110" fmla="*/ 2877424 w 3288484"/>
              <a:gd name="connsiteY110" fmla="*/ 54528 h 1262543"/>
              <a:gd name="connsiteX111" fmla="*/ 2919369 w 3288484"/>
              <a:gd name="connsiteY111" fmla="*/ 41945 h 1262543"/>
              <a:gd name="connsiteX112" fmla="*/ 2944536 w 3288484"/>
              <a:gd name="connsiteY112" fmla="*/ 37750 h 1262543"/>
              <a:gd name="connsiteX113" fmla="*/ 2969703 w 3288484"/>
              <a:gd name="connsiteY113" fmla="*/ 29361 h 1262543"/>
              <a:gd name="connsiteX114" fmla="*/ 2982286 w 3288484"/>
              <a:gd name="connsiteY114" fmla="*/ 25167 h 1262543"/>
              <a:gd name="connsiteX115" fmla="*/ 2994870 w 3288484"/>
              <a:gd name="connsiteY115" fmla="*/ 16778 h 1262543"/>
              <a:gd name="connsiteX116" fmla="*/ 3078760 w 3288484"/>
              <a:gd name="connsiteY116" fmla="*/ 4194 h 1262543"/>
              <a:gd name="connsiteX117" fmla="*/ 3112316 w 3288484"/>
              <a:gd name="connsiteY117" fmla="*/ 0 h 1262543"/>
              <a:gd name="connsiteX118" fmla="*/ 3288484 w 3288484"/>
              <a:gd name="connsiteY118" fmla="*/ 4194 h 1262543"/>
              <a:gd name="connsiteX0" fmla="*/ 0 w 3288484"/>
              <a:gd name="connsiteY0" fmla="*/ 1262543 h 1262543"/>
              <a:gd name="connsiteX1" fmla="*/ 230697 w 3288484"/>
              <a:gd name="connsiteY1" fmla="*/ 1115736 h 1262543"/>
              <a:gd name="connsiteX2" fmla="*/ 268448 w 3288484"/>
              <a:gd name="connsiteY2" fmla="*/ 1086374 h 1262543"/>
              <a:gd name="connsiteX3" fmla="*/ 293615 w 3288484"/>
              <a:gd name="connsiteY3" fmla="*/ 1073791 h 1262543"/>
              <a:gd name="connsiteX4" fmla="*/ 306198 w 3288484"/>
              <a:gd name="connsiteY4" fmla="*/ 1065402 h 1262543"/>
              <a:gd name="connsiteX5" fmla="*/ 318782 w 3288484"/>
              <a:gd name="connsiteY5" fmla="*/ 1061207 h 1262543"/>
              <a:gd name="connsiteX6" fmla="*/ 331365 w 3288484"/>
              <a:gd name="connsiteY6" fmla="*/ 1048624 h 1262543"/>
              <a:gd name="connsiteX7" fmla="*/ 343949 w 3288484"/>
              <a:gd name="connsiteY7" fmla="*/ 1044429 h 1262543"/>
              <a:gd name="connsiteX8" fmla="*/ 381699 w 3288484"/>
              <a:gd name="connsiteY8" fmla="*/ 1019262 h 1262543"/>
              <a:gd name="connsiteX9" fmla="*/ 394283 w 3288484"/>
              <a:gd name="connsiteY9" fmla="*/ 1010873 h 1262543"/>
              <a:gd name="connsiteX10" fmla="*/ 432033 w 3288484"/>
              <a:gd name="connsiteY10" fmla="*/ 981512 h 1262543"/>
              <a:gd name="connsiteX11" fmla="*/ 444616 w 3288484"/>
              <a:gd name="connsiteY11" fmla="*/ 977317 h 1262543"/>
              <a:gd name="connsiteX12" fmla="*/ 469783 w 3288484"/>
              <a:gd name="connsiteY12" fmla="*/ 960539 h 1262543"/>
              <a:gd name="connsiteX13" fmla="*/ 494950 w 3288484"/>
              <a:gd name="connsiteY13" fmla="*/ 943761 h 1262543"/>
              <a:gd name="connsiteX14" fmla="*/ 520117 w 3288484"/>
              <a:gd name="connsiteY14" fmla="*/ 922789 h 1262543"/>
              <a:gd name="connsiteX15" fmla="*/ 532701 w 3288484"/>
              <a:gd name="connsiteY15" fmla="*/ 914400 h 1262543"/>
              <a:gd name="connsiteX16" fmla="*/ 557868 w 3288484"/>
              <a:gd name="connsiteY16" fmla="*/ 889233 h 1262543"/>
              <a:gd name="connsiteX17" fmla="*/ 578840 w 3288484"/>
              <a:gd name="connsiteY17" fmla="*/ 885038 h 1262543"/>
              <a:gd name="connsiteX18" fmla="*/ 608202 w 3288484"/>
              <a:gd name="connsiteY18" fmla="*/ 859872 h 1262543"/>
              <a:gd name="connsiteX19" fmla="*/ 620785 w 3288484"/>
              <a:gd name="connsiteY19" fmla="*/ 847288 h 1262543"/>
              <a:gd name="connsiteX20" fmla="*/ 633369 w 3288484"/>
              <a:gd name="connsiteY20" fmla="*/ 838899 h 1262543"/>
              <a:gd name="connsiteX21" fmla="*/ 650147 w 3288484"/>
              <a:gd name="connsiteY21" fmla="*/ 822121 h 1262543"/>
              <a:gd name="connsiteX22" fmla="*/ 662730 w 3288484"/>
              <a:gd name="connsiteY22" fmla="*/ 813732 h 1262543"/>
              <a:gd name="connsiteX23" fmla="*/ 692092 w 3288484"/>
              <a:gd name="connsiteY23" fmla="*/ 784371 h 1262543"/>
              <a:gd name="connsiteX24" fmla="*/ 717259 w 3288484"/>
              <a:gd name="connsiteY24" fmla="*/ 763398 h 1262543"/>
              <a:gd name="connsiteX25" fmla="*/ 729842 w 3288484"/>
              <a:gd name="connsiteY25" fmla="*/ 755009 h 1262543"/>
              <a:gd name="connsiteX26" fmla="*/ 742426 w 3288484"/>
              <a:gd name="connsiteY26" fmla="*/ 742426 h 1262543"/>
              <a:gd name="connsiteX27" fmla="*/ 784371 w 3288484"/>
              <a:gd name="connsiteY27" fmla="*/ 717259 h 1262543"/>
              <a:gd name="connsiteX28" fmla="*/ 822121 w 3288484"/>
              <a:gd name="connsiteY28" fmla="*/ 692092 h 1262543"/>
              <a:gd name="connsiteX29" fmla="*/ 834705 w 3288484"/>
              <a:gd name="connsiteY29" fmla="*/ 683703 h 1262543"/>
              <a:gd name="connsiteX30" fmla="*/ 864066 w 3288484"/>
              <a:gd name="connsiteY30" fmla="*/ 671119 h 1262543"/>
              <a:gd name="connsiteX31" fmla="*/ 897622 w 3288484"/>
              <a:gd name="connsiteY31" fmla="*/ 658536 h 1262543"/>
              <a:gd name="connsiteX32" fmla="*/ 931178 w 3288484"/>
              <a:gd name="connsiteY32" fmla="*/ 641758 h 1262543"/>
              <a:gd name="connsiteX33" fmla="*/ 968928 w 3288484"/>
              <a:gd name="connsiteY33" fmla="*/ 629174 h 1262543"/>
              <a:gd name="connsiteX34" fmla="*/ 1010873 w 3288484"/>
              <a:gd name="connsiteY34" fmla="*/ 616591 h 1262543"/>
              <a:gd name="connsiteX35" fmla="*/ 1040235 w 3288484"/>
              <a:gd name="connsiteY35" fmla="*/ 612396 h 1262543"/>
              <a:gd name="connsiteX36" fmla="*/ 1061207 w 3288484"/>
              <a:gd name="connsiteY36" fmla="*/ 608202 h 1262543"/>
              <a:gd name="connsiteX37" fmla="*/ 1086374 w 3288484"/>
              <a:gd name="connsiteY37" fmla="*/ 604007 h 1262543"/>
              <a:gd name="connsiteX38" fmla="*/ 1103152 w 3288484"/>
              <a:gd name="connsiteY38" fmla="*/ 599813 h 1262543"/>
              <a:gd name="connsiteX39" fmla="*/ 1128319 w 3288484"/>
              <a:gd name="connsiteY39" fmla="*/ 595618 h 1262543"/>
              <a:gd name="connsiteX40" fmla="*/ 1140903 w 3288484"/>
              <a:gd name="connsiteY40" fmla="*/ 591424 h 1262543"/>
              <a:gd name="connsiteX41" fmla="*/ 1166070 w 3288484"/>
              <a:gd name="connsiteY41" fmla="*/ 587229 h 1262543"/>
              <a:gd name="connsiteX42" fmla="*/ 1195431 w 3288484"/>
              <a:gd name="connsiteY42" fmla="*/ 578840 h 1262543"/>
              <a:gd name="connsiteX43" fmla="*/ 1245765 w 3288484"/>
              <a:gd name="connsiteY43" fmla="*/ 574646 h 1262543"/>
              <a:gd name="connsiteX44" fmla="*/ 1279321 w 3288484"/>
              <a:gd name="connsiteY44" fmla="*/ 570451 h 1262543"/>
              <a:gd name="connsiteX45" fmla="*/ 1325460 w 3288484"/>
              <a:gd name="connsiteY45" fmla="*/ 566257 h 1262543"/>
              <a:gd name="connsiteX46" fmla="*/ 1354822 w 3288484"/>
              <a:gd name="connsiteY46" fmla="*/ 562062 h 1262543"/>
              <a:gd name="connsiteX47" fmla="*/ 1388378 w 3288484"/>
              <a:gd name="connsiteY47" fmla="*/ 557868 h 1262543"/>
              <a:gd name="connsiteX48" fmla="*/ 1434517 w 3288484"/>
              <a:gd name="connsiteY48" fmla="*/ 545284 h 1262543"/>
              <a:gd name="connsiteX49" fmla="*/ 1451295 w 3288484"/>
              <a:gd name="connsiteY49" fmla="*/ 541090 h 1262543"/>
              <a:gd name="connsiteX50" fmla="*/ 1480657 w 3288484"/>
              <a:gd name="connsiteY50" fmla="*/ 524312 h 1262543"/>
              <a:gd name="connsiteX51" fmla="*/ 1493240 w 3288484"/>
              <a:gd name="connsiteY51" fmla="*/ 515923 h 1262543"/>
              <a:gd name="connsiteX52" fmla="*/ 1514213 w 3288484"/>
              <a:gd name="connsiteY52" fmla="*/ 511728 h 1262543"/>
              <a:gd name="connsiteX53" fmla="*/ 1530991 w 3288484"/>
              <a:gd name="connsiteY53" fmla="*/ 503339 h 1262543"/>
              <a:gd name="connsiteX54" fmla="*/ 1577130 w 3288484"/>
              <a:gd name="connsiteY54" fmla="*/ 490756 h 1262543"/>
              <a:gd name="connsiteX55" fmla="*/ 1589714 w 3288484"/>
              <a:gd name="connsiteY55" fmla="*/ 482367 h 1262543"/>
              <a:gd name="connsiteX56" fmla="*/ 1602297 w 3288484"/>
              <a:gd name="connsiteY56" fmla="*/ 478172 h 1262543"/>
              <a:gd name="connsiteX57" fmla="*/ 1623270 w 3288484"/>
              <a:gd name="connsiteY57" fmla="*/ 469783 h 1262543"/>
              <a:gd name="connsiteX58" fmla="*/ 1661020 w 3288484"/>
              <a:gd name="connsiteY58" fmla="*/ 457200 h 1262543"/>
              <a:gd name="connsiteX59" fmla="*/ 1543574 w 3288484"/>
              <a:gd name="connsiteY59" fmla="*/ 385894 h 1262543"/>
              <a:gd name="connsiteX60" fmla="*/ 1489046 w 3288484"/>
              <a:gd name="connsiteY60" fmla="*/ 348143 h 1262543"/>
              <a:gd name="connsiteX61" fmla="*/ 1484851 w 3288484"/>
              <a:gd name="connsiteY61" fmla="*/ 335560 h 1262543"/>
              <a:gd name="connsiteX62" fmla="*/ 1535185 w 3288484"/>
              <a:gd name="connsiteY62" fmla="*/ 394283 h 1262543"/>
              <a:gd name="connsiteX63" fmla="*/ 1572936 w 3288484"/>
              <a:gd name="connsiteY63" fmla="*/ 419449 h 1262543"/>
              <a:gd name="connsiteX64" fmla="*/ 1602297 w 3288484"/>
              <a:gd name="connsiteY64" fmla="*/ 448811 h 1262543"/>
              <a:gd name="connsiteX65" fmla="*/ 1610686 w 3288484"/>
              <a:gd name="connsiteY65" fmla="*/ 461394 h 1262543"/>
              <a:gd name="connsiteX66" fmla="*/ 1635853 w 3288484"/>
              <a:gd name="connsiteY66" fmla="*/ 453005 h 1262543"/>
              <a:gd name="connsiteX67" fmla="*/ 1648437 w 3288484"/>
              <a:gd name="connsiteY67" fmla="*/ 448811 h 1262543"/>
              <a:gd name="connsiteX68" fmla="*/ 1661020 w 3288484"/>
              <a:gd name="connsiteY68" fmla="*/ 444616 h 1262543"/>
              <a:gd name="connsiteX69" fmla="*/ 1677798 w 3288484"/>
              <a:gd name="connsiteY69" fmla="*/ 440422 h 1262543"/>
              <a:gd name="connsiteX70" fmla="*/ 1690382 w 3288484"/>
              <a:gd name="connsiteY70" fmla="*/ 436227 h 1262543"/>
              <a:gd name="connsiteX71" fmla="*/ 1711354 w 3288484"/>
              <a:gd name="connsiteY71" fmla="*/ 432033 h 1262543"/>
              <a:gd name="connsiteX72" fmla="*/ 1744910 w 3288484"/>
              <a:gd name="connsiteY72" fmla="*/ 419449 h 1262543"/>
              <a:gd name="connsiteX73" fmla="*/ 1786855 w 3288484"/>
              <a:gd name="connsiteY73" fmla="*/ 411060 h 1262543"/>
              <a:gd name="connsiteX74" fmla="*/ 1803633 w 3288484"/>
              <a:gd name="connsiteY74" fmla="*/ 402672 h 1262543"/>
              <a:gd name="connsiteX75" fmla="*/ 1816216 w 3288484"/>
              <a:gd name="connsiteY75" fmla="*/ 394283 h 1262543"/>
              <a:gd name="connsiteX76" fmla="*/ 1832994 w 3288484"/>
              <a:gd name="connsiteY76" fmla="*/ 390088 h 1262543"/>
              <a:gd name="connsiteX77" fmla="*/ 1845578 w 3288484"/>
              <a:gd name="connsiteY77" fmla="*/ 385894 h 1262543"/>
              <a:gd name="connsiteX78" fmla="*/ 1858161 w 3288484"/>
              <a:gd name="connsiteY78" fmla="*/ 377505 h 1262543"/>
              <a:gd name="connsiteX79" fmla="*/ 1933662 w 3288484"/>
              <a:gd name="connsiteY79" fmla="*/ 360727 h 1262543"/>
              <a:gd name="connsiteX80" fmla="*/ 1996580 w 3288484"/>
              <a:gd name="connsiteY80" fmla="*/ 348143 h 1262543"/>
              <a:gd name="connsiteX81" fmla="*/ 2013358 w 3288484"/>
              <a:gd name="connsiteY81" fmla="*/ 343949 h 1262543"/>
              <a:gd name="connsiteX82" fmla="*/ 2122415 w 3288484"/>
              <a:gd name="connsiteY82" fmla="*/ 327171 h 1262543"/>
              <a:gd name="connsiteX83" fmla="*/ 2139193 w 3288484"/>
              <a:gd name="connsiteY83" fmla="*/ 318782 h 1262543"/>
              <a:gd name="connsiteX84" fmla="*/ 2168554 w 3288484"/>
              <a:gd name="connsiteY84" fmla="*/ 314587 h 1262543"/>
              <a:gd name="connsiteX85" fmla="*/ 2197916 w 3288484"/>
              <a:gd name="connsiteY85" fmla="*/ 306198 h 1262543"/>
              <a:gd name="connsiteX86" fmla="*/ 2218888 w 3288484"/>
              <a:gd name="connsiteY86" fmla="*/ 285226 h 1262543"/>
              <a:gd name="connsiteX87" fmla="*/ 2227277 w 3288484"/>
              <a:gd name="connsiteY87" fmla="*/ 272642 h 1262543"/>
              <a:gd name="connsiteX88" fmla="*/ 2239860 w 3288484"/>
              <a:gd name="connsiteY88" fmla="*/ 264253 h 1262543"/>
              <a:gd name="connsiteX89" fmla="*/ 2277611 w 3288484"/>
              <a:gd name="connsiteY89" fmla="*/ 234892 h 1262543"/>
              <a:gd name="connsiteX90" fmla="*/ 2302778 w 3288484"/>
              <a:gd name="connsiteY90" fmla="*/ 226503 h 1262543"/>
              <a:gd name="connsiteX91" fmla="*/ 2332139 w 3288484"/>
              <a:gd name="connsiteY91" fmla="*/ 218114 h 1262543"/>
              <a:gd name="connsiteX92" fmla="*/ 2407640 w 3288484"/>
              <a:gd name="connsiteY92" fmla="*/ 209725 h 1262543"/>
              <a:gd name="connsiteX93" fmla="*/ 2504114 w 3288484"/>
              <a:gd name="connsiteY93" fmla="*/ 197141 h 1262543"/>
              <a:gd name="connsiteX94" fmla="*/ 2537670 w 3288484"/>
              <a:gd name="connsiteY94" fmla="*/ 192947 h 1262543"/>
              <a:gd name="connsiteX95" fmla="*/ 2562837 w 3288484"/>
              <a:gd name="connsiteY95" fmla="*/ 184558 h 1262543"/>
              <a:gd name="connsiteX96" fmla="*/ 2583809 w 3288484"/>
              <a:gd name="connsiteY96" fmla="*/ 176169 h 1262543"/>
              <a:gd name="connsiteX97" fmla="*/ 2617365 w 3288484"/>
              <a:gd name="connsiteY97" fmla="*/ 167780 h 1262543"/>
              <a:gd name="connsiteX98" fmla="*/ 2638338 w 3288484"/>
              <a:gd name="connsiteY98" fmla="*/ 163585 h 1262543"/>
              <a:gd name="connsiteX99" fmla="*/ 2659310 w 3288484"/>
              <a:gd name="connsiteY99" fmla="*/ 155196 h 1262543"/>
              <a:gd name="connsiteX100" fmla="*/ 2688672 w 3288484"/>
              <a:gd name="connsiteY100" fmla="*/ 146807 h 1262543"/>
              <a:gd name="connsiteX101" fmla="*/ 2718033 w 3288484"/>
              <a:gd name="connsiteY101" fmla="*/ 130029 h 1262543"/>
              <a:gd name="connsiteX102" fmla="*/ 2739005 w 3288484"/>
              <a:gd name="connsiteY102" fmla="*/ 121640 h 1262543"/>
              <a:gd name="connsiteX103" fmla="*/ 2751589 w 3288484"/>
              <a:gd name="connsiteY103" fmla="*/ 113251 h 1262543"/>
              <a:gd name="connsiteX104" fmla="*/ 2785145 w 3288484"/>
              <a:gd name="connsiteY104" fmla="*/ 100668 h 1262543"/>
              <a:gd name="connsiteX105" fmla="*/ 2797728 w 3288484"/>
              <a:gd name="connsiteY105" fmla="*/ 92279 h 1262543"/>
              <a:gd name="connsiteX106" fmla="*/ 2822895 w 3288484"/>
              <a:gd name="connsiteY106" fmla="*/ 83890 h 1262543"/>
              <a:gd name="connsiteX107" fmla="*/ 2835479 w 3288484"/>
              <a:gd name="connsiteY107" fmla="*/ 75501 h 1262543"/>
              <a:gd name="connsiteX108" fmla="*/ 2860646 w 3288484"/>
              <a:gd name="connsiteY108" fmla="*/ 67112 h 1262543"/>
              <a:gd name="connsiteX109" fmla="*/ 2877424 w 3288484"/>
              <a:gd name="connsiteY109" fmla="*/ 54528 h 1262543"/>
              <a:gd name="connsiteX110" fmla="*/ 2919369 w 3288484"/>
              <a:gd name="connsiteY110" fmla="*/ 41945 h 1262543"/>
              <a:gd name="connsiteX111" fmla="*/ 2944536 w 3288484"/>
              <a:gd name="connsiteY111" fmla="*/ 37750 h 1262543"/>
              <a:gd name="connsiteX112" fmla="*/ 2969703 w 3288484"/>
              <a:gd name="connsiteY112" fmla="*/ 29361 h 1262543"/>
              <a:gd name="connsiteX113" fmla="*/ 2982286 w 3288484"/>
              <a:gd name="connsiteY113" fmla="*/ 25167 h 1262543"/>
              <a:gd name="connsiteX114" fmla="*/ 2994870 w 3288484"/>
              <a:gd name="connsiteY114" fmla="*/ 16778 h 1262543"/>
              <a:gd name="connsiteX115" fmla="*/ 3078760 w 3288484"/>
              <a:gd name="connsiteY115" fmla="*/ 4194 h 1262543"/>
              <a:gd name="connsiteX116" fmla="*/ 3112316 w 3288484"/>
              <a:gd name="connsiteY116" fmla="*/ 0 h 1262543"/>
              <a:gd name="connsiteX117" fmla="*/ 3288484 w 3288484"/>
              <a:gd name="connsiteY117" fmla="*/ 4194 h 1262543"/>
              <a:gd name="connsiteX0" fmla="*/ 0 w 3288484"/>
              <a:gd name="connsiteY0" fmla="*/ 1262543 h 1262543"/>
              <a:gd name="connsiteX1" fmla="*/ 230697 w 3288484"/>
              <a:gd name="connsiteY1" fmla="*/ 1115736 h 1262543"/>
              <a:gd name="connsiteX2" fmla="*/ 268448 w 3288484"/>
              <a:gd name="connsiteY2" fmla="*/ 1086374 h 1262543"/>
              <a:gd name="connsiteX3" fmla="*/ 293615 w 3288484"/>
              <a:gd name="connsiteY3" fmla="*/ 1073791 h 1262543"/>
              <a:gd name="connsiteX4" fmla="*/ 306198 w 3288484"/>
              <a:gd name="connsiteY4" fmla="*/ 1065402 h 1262543"/>
              <a:gd name="connsiteX5" fmla="*/ 318782 w 3288484"/>
              <a:gd name="connsiteY5" fmla="*/ 1061207 h 1262543"/>
              <a:gd name="connsiteX6" fmla="*/ 331365 w 3288484"/>
              <a:gd name="connsiteY6" fmla="*/ 1048624 h 1262543"/>
              <a:gd name="connsiteX7" fmla="*/ 343949 w 3288484"/>
              <a:gd name="connsiteY7" fmla="*/ 1044429 h 1262543"/>
              <a:gd name="connsiteX8" fmla="*/ 381699 w 3288484"/>
              <a:gd name="connsiteY8" fmla="*/ 1019262 h 1262543"/>
              <a:gd name="connsiteX9" fmla="*/ 394283 w 3288484"/>
              <a:gd name="connsiteY9" fmla="*/ 1010873 h 1262543"/>
              <a:gd name="connsiteX10" fmla="*/ 432033 w 3288484"/>
              <a:gd name="connsiteY10" fmla="*/ 981512 h 1262543"/>
              <a:gd name="connsiteX11" fmla="*/ 444616 w 3288484"/>
              <a:gd name="connsiteY11" fmla="*/ 977317 h 1262543"/>
              <a:gd name="connsiteX12" fmla="*/ 469783 w 3288484"/>
              <a:gd name="connsiteY12" fmla="*/ 960539 h 1262543"/>
              <a:gd name="connsiteX13" fmla="*/ 494950 w 3288484"/>
              <a:gd name="connsiteY13" fmla="*/ 943761 h 1262543"/>
              <a:gd name="connsiteX14" fmla="*/ 520117 w 3288484"/>
              <a:gd name="connsiteY14" fmla="*/ 922789 h 1262543"/>
              <a:gd name="connsiteX15" fmla="*/ 532701 w 3288484"/>
              <a:gd name="connsiteY15" fmla="*/ 914400 h 1262543"/>
              <a:gd name="connsiteX16" fmla="*/ 557868 w 3288484"/>
              <a:gd name="connsiteY16" fmla="*/ 889233 h 1262543"/>
              <a:gd name="connsiteX17" fmla="*/ 578840 w 3288484"/>
              <a:gd name="connsiteY17" fmla="*/ 885038 h 1262543"/>
              <a:gd name="connsiteX18" fmla="*/ 608202 w 3288484"/>
              <a:gd name="connsiteY18" fmla="*/ 859872 h 1262543"/>
              <a:gd name="connsiteX19" fmla="*/ 620785 w 3288484"/>
              <a:gd name="connsiteY19" fmla="*/ 847288 h 1262543"/>
              <a:gd name="connsiteX20" fmla="*/ 633369 w 3288484"/>
              <a:gd name="connsiteY20" fmla="*/ 838899 h 1262543"/>
              <a:gd name="connsiteX21" fmla="*/ 650147 w 3288484"/>
              <a:gd name="connsiteY21" fmla="*/ 822121 h 1262543"/>
              <a:gd name="connsiteX22" fmla="*/ 662730 w 3288484"/>
              <a:gd name="connsiteY22" fmla="*/ 813732 h 1262543"/>
              <a:gd name="connsiteX23" fmla="*/ 692092 w 3288484"/>
              <a:gd name="connsiteY23" fmla="*/ 784371 h 1262543"/>
              <a:gd name="connsiteX24" fmla="*/ 717259 w 3288484"/>
              <a:gd name="connsiteY24" fmla="*/ 763398 h 1262543"/>
              <a:gd name="connsiteX25" fmla="*/ 729842 w 3288484"/>
              <a:gd name="connsiteY25" fmla="*/ 755009 h 1262543"/>
              <a:gd name="connsiteX26" fmla="*/ 742426 w 3288484"/>
              <a:gd name="connsiteY26" fmla="*/ 742426 h 1262543"/>
              <a:gd name="connsiteX27" fmla="*/ 784371 w 3288484"/>
              <a:gd name="connsiteY27" fmla="*/ 717259 h 1262543"/>
              <a:gd name="connsiteX28" fmla="*/ 822121 w 3288484"/>
              <a:gd name="connsiteY28" fmla="*/ 692092 h 1262543"/>
              <a:gd name="connsiteX29" fmla="*/ 834705 w 3288484"/>
              <a:gd name="connsiteY29" fmla="*/ 683703 h 1262543"/>
              <a:gd name="connsiteX30" fmla="*/ 864066 w 3288484"/>
              <a:gd name="connsiteY30" fmla="*/ 671119 h 1262543"/>
              <a:gd name="connsiteX31" fmla="*/ 897622 w 3288484"/>
              <a:gd name="connsiteY31" fmla="*/ 658536 h 1262543"/>
              <a:gd name="connsiteX32" fmla="*/ 931178 w 3288484"/>
              <a:gd name="connsiteY32" fmla="*/ 641758 h 1262543"/>
              <a:gd name="connsiteX33" fmla="*/ 968928 w 3288484"/>
              <a:gd name="connsiteY33" fmla="*/ 629174 h 1262543"/>
              <a:gd name="connsiteX34" fmla="*/ 1010873 w 3288484"/>
              <a:gd name="connsiteY34" fmla="*/ 616591 h 1262543"/>
              <a:gd name="connsiteX35" fmla="*/ 1040235 w 3288484"/>
              <a:gd name="connsiteY35" fmla="*/ 612396 h 1262543"/>
              <a:gd name="connsiteX36" fmla="*/ 1061207 w 3288484"/>
              <a:gd name="connsiteY36" fmla="*/ 608202 h 1262543"/>
              <a:gd name="connsiteX37" fmla="*/ 1086374 w 3288484"/>
              <a:gd name="connsiteY37" fmla="*/ 604007 h 1262543"/>
              <a:gd name="connsiteX38" fmla="*/ 1103152 w 3288484"/>
              <a:gd name="connsiteY38" fmla="*/ 599813 h 1262543"/>
              <a:gd name="connsiteX39" fmla="*/ 1128319 w 3288484"/>
              <a:gd name="connsiteY39" fmla="*/ 595618 h 1262543"/>
              <a:gd name="connsiteX40" fmla="*/ 1140903 w 3288484"/>
              <a:gd name="connsiteY40" fmla="*/ 591424 h 1262543"/>
              <a:gd name="connsiteX41" fmla="*/ 1166070 w 3288484"/>
              <a:gd name="connsiteY41" fmla="*/ 587229 h 1262543"/>
              <a:gd name="connsiteX42" fmla="*/ 1195431 w 3288484"/>
              <a:gd name="connsiteY42" fmla="*/ 578840 h 1262543"/>
              <a:gd name="connsiteX43" fmla="*/ 1245765 w 3288484"/>
              <a:gd name="connsiteY43" fmla="*/ 574646 h 1262543"/>
              <a:gd name="connsiteX44" fmla="*/ 1279321 w 3288484"/>
              <a:gd name="connsiteY44" fmla="*/ 570451 h 1262543"/>
              <a:gd name="connsiteX45" fmla="*/ 1325460 w 3288484"/>
              <a:gd name="connsiteY45" fmla="*/ 566257 h 1262543"/>
              <a:gd name="connsiteX46" fmla="*/ 1354822 w 3288484"/>
              <a:gd name="connsiteY46" fmla="*/ 562062 h 1262543"/>
              <a:gd name="connsiteX47" fmla="*/ 1388378 w 3288484"/>
              <a:gd name="connsiteY47" fmla="*/ 557868 h 1262543"/>
              <a:gd name="connsiteX48" fmla="*/ 1434517 w 3288484"/>
              <a:gd name="connsiteY48" fmla="*/ 545284 h 1262543"/>
              <a:gd name="connsiteX49" fmla="*/ 1451295 w 3288484"/>
              <a:gd name="connsiteY49" fmla="*/ 541090 h 1262543"/>
              <a:gd name="connsiteX50" fmla="*/ 1480657 w 3288484"/>
              <a:gd name="connsiteY50" fmla="*/ 524312 h 1262543"/>
              <a:gd name="connsiteX51" fmla="*/ 1493240 w 3288484"/>
              <a:gd name="connsiteY51" fmla="*/ 515923 h 1262543"/>
              <a:gd name="connsiteX52" fmla="*/ 1514213 w 3288484"/>
              <a:gd name="connsiteY52" fmla="*/ 511728 h 1262543"/>
              <a:gd name="connsiteX53" fmla="*/ 1530991 w 3288484"/>
              <a:gd name="connsiteY53" fmla="*/ 503339 h 1262543"/>
              <a:gd name="connsiteX54" fmla="*/ 1577130 w 3288484"/>
              <a:gd name="connsiteY54" fmla="*/ 490756 h 1262543"/>
              <a:gd name="connsiteX55" fmla="*/ 1589714 w 3288484"/>
              <a:gd name="connsiteY55" fmla="*/ 482367 h 1262543"/>
              <a:gd name="connsiteX56" fmla="*/ 1602297 w 3288484"/>
              <a:gd name="connsiteY56" fmla="*/ 478172 h 1262543"/>
              <a:gd name="connsiteX57" fmla="*/ 1623270 w 3288484"/>
              <a:gd name="connsiteY57" fmla="*/ 469783 h 1262543"/>
              <a:gd name="connsiteX58" fmla="*/ 1661020 w 3288484"/>
              <a:gd name="connsiteY58" fmla="*/ 457200 h 1262543"/>
              <a:gd name="connsiteX59" fmla="*/ 1543574 w 3288484"/>
              <a:gd name="connsiteY59" fmla="*/ 385894 h 1262543"/>
              <a:gd name="connsiteX60" fmla="*/ 1489046 w 3288484"/>
              <a:gd name="connsiteY60" fmla="*/ 348143 h 1262543"/>
              <a:gd name="connsiteX61" fmla="*/ 1535185 w 3288484"/>
              <a:gd name="connsiteY61" fmla="*/ 394283 h 1262543"/>
              <a:gd name="connsiteX62" fmla="*/ 1572936 w 3288484"/>
              <a:gd name="connsiteY62" fmla="*/ 419449 h 1262543"/>
              <a:gd name="connsiteX63" fmla="*/ 1602297 w 3288484"/>
              <a:gd name="connsiteY63" fmla="*/ 448811 h 1262543"/>
              <a:gd name="connsiteX64" fmla="*/ 1610686 w 3288484"/>
              <a:gd name="connsiteY64" fmla="*/ 461394 h 1262543"/>
              <a:gd name="connsiteX65" fmla="*/ 1635853 w 3288484"/>
              <a:gd name="connsiteY65" fmla="*/ 453005 h 1262543"/>
              <a:gd name="connsiteX66" fmla="*/ 1648437 w 3288484"/>
              <a:gd name="connsiteY66" fmla="*/ 448811 h 1262543"/>
              <a:gd name="connsiteX67" fmla="*/ 1661020 w 3288484"/>
              <a:gd name="connsiteY67" fmla="*/ 444616 h 1262543"/>
              <a:gd name="connsiteX68" fmla="*/ 1677798 w 3288484"/>
              <a:gd name="connsiteY68" fmla="*/ 440422 h 1262543"/>
              <a:gd name="connsiteX69" fmla="*/ 1690382 w 3288484"/>
              <a:gd name="connsiteY69" fmla="*/ 436227 h 1262543"/>
              <a:gd name="connsiteX70" fmla="*/ 1711354 w 3288484"/>
              <a:gd name="connsiteY70" fmla="*/ 432033 h 1262543"/>
              <a:gd name="connsiteX71" fmla="*/ 1744910 w 3288484"/>
              <a:gd name="connsiteY71" fmla="*/ 419449 h 1262543"/>
              <a:gd name="connsiteX72" fmla="*/ 1786855 w 3288484"/>
              <a:gd name="connsiteY72" fmla="*/ 411060 h 1262543"/>
              <a:gd name="connsiteX73" fmla="*/ 1803633 w 3288484"/>
              <a:gd name="connsiteY73" fmla="*/ 402672 h 1262543"/>
              <a:gd name="connsiteX74" fmla="*/ 1816216 w 3288484"/>
              <a:gd name="connsiteY74" fmla="*/ 394283 h 1262543"/>
              <a:gd name="connsiteX75" fmla="*/ 1832994 w 3288484"/>
              <a:gd name="connsiteY75" fmla="*/ 390088 h 1262543"/>
              <a:gd name="connsiteX76" fmla="*/ 1845578 w 3288484"/>
              <a:gd name="connsiteY76" fmla="*/ 385894 h 1262543"/>
              <a:gd name="connsiteX77" fmla="*/ 1858161 w 3288484"/>
              <a:gd name="connsiteY77" fmla="*/ 377505 h 1262543"/>
              <a:gd name="connsiteX78" fmla="*/ 1933662 w 3288484"/>
              <a:gd name="connsiteY78" fmla="*/ 360727 h 1262543"/>
              <a:gd name="connsiteX79" fmla="*/ 1996580 w 3288484"/>
              <a:gd name="connsiteY79" fmla="*/ 348143 h 1262543"/>
              <a:gd name="connsiteX80" fmla="*/ 2013358 w 3288484"/>
              <a:gd name="connsiteY80" fmla="*/ 343949 h 1262543"/>
              <a:gd name="connsiteX81" fmla="*/ 2122415 w 3288484"/>
              <a:gd name="connsiteY81" fmla="*/ 327171 h 1262543"/>
              <a:gd name="connsiteX82" fmla="*/ 2139193 w 3288484"/>
              <a:gd name="connsiteY82" fmla="*/ 318782 h 1262543"/>
              <a:gd name="connsiteX83" fmla="*/ 2168554 w 3288484"/>
              <a:gd name="connsiteY83" fmla="*/ 314587 h 1262543"/>
              <a:gd name="connsiteX84" fmla="*/ 2197916 w 3288484"/>
              <a:gd name="connsiteY84" fmla="*/ 306198 h 1262543"/>
              <a:gd name="connsiteX85" fmla="*/ 2218888 w 3288484"/>
              <a:gd name="connsiteY85" fmla="*/ 285226 h 1262543"/>
              <a:gd name="connsiteX86" fmla="*/ 2227277 w 3288484"/>
              <a:gd name="connsiteY86" fmla="*/ 272642 h 1262543"/>
              <a:gd name="connsiteX87" fmla="*/ 2239860 w 3288484"/>
              <a:gd name="connsiteY87" fmla="*/ 264253 h 1262543"/>
              <a:gd name="connsiteX88" fmla="*/ 2277611 w 3288484"/>
              <a:gd name="connsiteY88" fmla="*/ 234892 h 1262543"/>
              <a:gd name="connsiteX89" fmla="*/ 2302778 w 3288484"/>
              <a:gd name="connsiteY89" fmla="*/ 226503 h 1262543"/>
              <a:gd name="connsiteX90" fmla="*/ 2332139 w 3288484"/>
              <a:gd name="connsiteY90" fmla="*/ 218114 h 1262543"/>
              <a:gd name="connsiteX91" fmla="*/ 2407640 w 3288484"/>
              <a:gd name="connsiteY91" fmla="*/ 209725 h 1262543"/>
              <a:gd name="connsiteX92" fmla="*/ 2504114 w 3288484"/>
              <a:gd name="connsiteY92" fmla="*/ 197141 h 1262543"/>
              <a:gd name="connsiteX93" fmla="*/ 2537670 w 3288484"/>
              <a:gd name="connsiteY93" fmla="*/ 192947 h 1262543"/>
              <a:gd name="connsiteX94" fmla="*/ 2562837 w 3288484"/>
              <a:gd name="connsiteY94" fmla="*/ 184558 h 1262543"/>
              <a:gd name="connsiteX95" fmla="*/ 2583809 w 3288484"/>
              <a:gd name="connsiteY95" fmla="*/ 176169 h 1262543"/>
              <a:gd name="connsiteX96" fmla="*/ 2617365 w 3288484"/>
              <a:gd name="connsiteY96" fmla="*/ 167780 h 1262543"/>
              <a:gd name="connsiteX97" fmla="*/ 2638338 w 3288484"/>
              <a:gd name="connsiteY97" fmla="*/ 163585 h 1262543"/>
              <a:gd name="connsiteX98" fmla="*/ 2659310 w 3288484"/>
              <a:gd name="connsiteY98" fmla="*/ 155196 h 1262543"/>
              <a:gd name="connsiteX99" fmla="*/ 2688672 w 3288484"/>
              <a:gd name="connsiteY99" fmla="*/ 146807 h 1262543"/>
              <a:gd name="connsiteX100" fmla="*/ 2718033 w 3288484"/>
              <a:gd name="connsiteY100" fmla="*/ 130029 h 1262543"/>
              <a:gd name="connsiteX101" fmla="*/ 2739005 w 3288484"/>
              <a:gd name="connsiteY101" fmla="*/ 121640 h 1262543"/>
              <a:gd name="connsiteX102" fmla="*/ 2751589 w 3288484"/>
              <a:gd name="connsiteY102" fmla="*/ 113251 h 1262543"/>
              <a:gd name="connsiteX103" fmla="*/ 2785145 w 3288484"/>
              <a:gd name="connsiteY103" fmla="*/ 100668 h 1262543"/>
              <a:gd name="connsiteX104" fmla="*/ 2797728 w 3288484"/>
              <a:gd name="connsiteY104" fmla="*/ 92279 h 1262543"/>
              <a:gd name="connsiteX105" fmla="*/ 2822895 w 3288484"/>
              <a:gd name="connsiteY105" fmla="*/ 83890 h 1262543"/>
              <a:gd name="connsiteX106" fmla="*/ 2835479 w 3288484"/>
              <a:gd name="connsiteY106" fmla="*/ 75501 h 1262543"/>
              <a:gd name="connsiteX107" fmla="*/ 2860646 w 3288484"/>
              <a:gd name="connsiteY107" fmla="*/ 67112 h 1262543"/>
              <a:gd name="connsiteX108" fmla="*/ 2877424 w 3288484"/>
              <a:gd name="connsiteY108" fmla="*/ 54528 h 1262543"/>
              <a:gd name="connsiteX109" fmla="*/ 2919369 w 3288484"/>
              <a:gd name="connsiteY109" fmla="*/ 41945 h 1262543"/>
              <a:gd name="connsiteX110" fmla="*/ 2944536 w 3288484"/>
              <a:gd name="connsiteY110" fmla="*/ 37750 h 1262543"/>
              <a:gd name="connsiteX111" fmla="*/ 2969703 w 3288484"/>
              <a:gd name="connsiteY111" fmla="*/ 29361 h 1262543"/>
              <a:gd name="connsiteX112" fmla="*/ 2982286 w 3288484"/>
              <a:gd name="connsiteY112" fmla="*/ 25167 h 1262543"/>
              <a:gd name="connsiteX113" fmla="*/ 2994870 w 3288484"/>
              <a:gd name="connsiteY113" fmla="*/ 16778 h 1262543"/>
              <a:gd name="connsiteX114" fmla="*/ 3078760 w 3288484"/>
              <a:gd name="connsiteY114" fmla="*/ 4194 h 1262543"/>
              <a:gd name="connsiteX115" fmla="*/ 3112316 w 3288484"/>
              <a:gd name="connsiteY115" fmla="*/ 0 h 1262543"/>
              <a:gd name="connsiteX116" fmla="*/ 3288484 w 3288484"/>
              <a:gd name="connsiteY116" fmla="*/ 4194 h 1262543"/>
              <a:gd name="connsiteX0" fmla="*/ 0 w 3288484"/>
              <a:gd name="connsiteY0" fmla="*/ 1262543 h 1262543"/>
              <a:gd name="connsiteX1" fmla="*/ 230697 w 3288484"/>
              <a:gd name="connsiteY1" fmla="*/ 1115736 h 1262543"/>
              <a:gd name="connsiteX2" fmla="*/ 268448 w 3288484"/>
              <a:gd name="connsiteY2" fmla="*/ 1086374 h 1262543"/>
              <a:gd name="connsiteX3" fmla="*/ 293615 w 3288484"/>
              <a:gd name="connsiteY3" fmla="*/ 1073791 h 1262543"/>
              <a:gd name="connsiteX4" fmla="*/ 306198 w 3288484"/>
              <a:gd name="connsiteY4" fmla="*/ 1065402 h 1262543"/>
              <a:gd name="connsiteX5" fmla="*/ 318782 w 3288484"/>
              <a:gd name="connsiteY5" fmla="*/ 1061207 h 1262543"/>
              <a:gd name="connsiteX6" fmla="*/ 331365 w 3288484"/>
              <a:gd name="connsiteY6" fmla="*/ 1048624 h 1262543"/>
              <a:gd name="connsiteX7" fmla="*/ 343949 w 3288484"/>
              <a:gd name="connsiteY7" fmla="*/ 1044429 h 1262543"/>
              <a:gd name="connsiteX8" fmla="*/ 381699 w 3288484"/>
              <a:gd name="connsiteY8" fmla="*/ 1019262 h 1262543"/>
              <a:gd name="connsiteX9" fmla="*/ 394283 w 3288484"/>
              <a:gd name="connsiteY9" fmla="*/ 1010873 h 1262543"/>
              <a:gd name="connsiteX10" fmla="*/ 432033 w 3288484"/>
              <a:gd name="connsiteY10" fmla="*/ 981512 h 1262543"/>
              <a:gd name="connsiteX11" fmla="*/ 444616 w 3288484"/>
              <a:gd name="connsiteY11" fmla="*/ 977317 h 1262543"/>
              <a:gd name="connsiteX12" fmla="*/ 469783 w 3288484"/>
              <a:gd name="connsiteY12" fmla="*/ 960539 h 1262543"/>
              <a:gd name="connsiteX13" fmla="*/ 494950 w 3288484"/>
              <a:gd name="connsiteY13" fmla="*/ 943761 h 1262543"/>
              <a:gd name="connsiteX14" fmla="*/ 520117 w 3288484"/>
              <a:gd name="connsiteY14" fmla="*/ 922789 h 1262543"/>
              <a:gd name="connsiteX15" fmla="*/ 532701 w 3288484"/>
              <a:gd name="connsiteY15" fmla="*/ 914400 h 1262543"/>
              <a:gd name="connsiteX16" fmla="*/ 557868 w 3288484"/>
              <a:gd name="connsiteY16" fmla="*/ 889233 h 1262543"/>
              <a:gd name="connsiteX17" fmla="*/ 578840 w 3288484"/>
              <a:gd name="connsiteY17" fmla="*/ 885038 h 1262543"/>
              <a:gd name="connsiteX18" fmla="*/ 608202 w 3288484"/>
              <a:gd name="connsiteY18" fmla="*/ 859872 h 1262543"/>
              <a:gd name="connsiteX19" fmla="*/ 620785 w 3288484"/>
              <a:gd name="connsiteY19" fmla="*/ 847288 h 1262543"/>
              <a:gd name="connsiteX20" fmla="*/ 633369 w 3288484"/>
              <a:gd name="connsiteY20" fmla="*/ 838899 h 1262543"/>
              <a:gd name="connsiteX21" fmla="*/ 650147 w 3288484"/>
              <a:gd name="connsiteY21" fmla="*/ 822121 h 1262543"/>
              <a:gd name="connsiteX22" fmla="*/ 662730 w 3288484"/>
              <a:gd name="connsiteY22" fmla="*/ 813732 h 1262543"/>
              <a:gd name="connsiteX23" fmla="*/ 692092 w 3288484"/>
              <a:gd name="connsiteY23" fmla="*/ 784371 h 1262543"/>
              <a:gd name="connsiteX24" fmla="*/ 717259 w 3288484"/>
              <a:gd name="connsiteY24" fmla="*/ 763398 h 1262543"/>
              <a:gd name="connsiteX25" fmla="*/ 729842 w 3288484"/>
              <a:gd name="connsiteY25" fmla="*/ 755009 h 1262543"/>
              <a:gd name="connsiteX26" fmla="*/ 742426 w 3288484"/>
              <a:gd name="connsiteY26" fmla="*/ 742426 h 1262543"/>
              <a:gd name="connsiteX27" fmla="*/ 784371 w 3288484"/>
              <a:gd name="connsiteY27" fmla="*/ 717259 h 1262543"/>
              <a:gd name="connsiteX28" fmla="*/ 822121 w 3288484"/>
              <a:gd name="connsiteY28" fmla="*/ 692092 h 1262543"/>
              <a:gd name="connsiteX29" fmla="*/ 834705 w 3288484"/>
              <a:gd name="connsiteY29" fmla="*/ 683703 h 1262543"/>
              <a:gd name="connsiteX30" fmla="*/ 864066 w 3288484"/>
              <a:gd name="connsiteY30" fmla="*/ 671119 h 1262543"/>
              <a:gd name="connsiteX31" fmla="*/ 897622 w 3288484"/>
              <a:gd name="connsiteY31" fmla="*/ 658536 h 1262543"/>
              <a:gd name="connsiteX32" fmla="*/ 931178 w 3288484"/>
              <a:gd name="connsiteY32" fmla="*/ 641758 h 1262543"/>
              <a:gd name="connsiteX33" fmla="*/ 968928 w 3288484"/>
              <a:gd name="connsiteY33" fmla="*/ 629174 h 1262543"/>
              <a:gd name="connsiteX34" fmla="*/ 1010873 w 3288484"/>
              <a:gd name="connsiteY34" fmla="*/ 616591 h 1262543"/>
              <a:gd name="connsiteX35" fmla="*/ 1040235 w 3288484"/>
              <a:gd name="connsiteY35" fmla="*/ 612396 h 1262543"/>
              <a:gd name="connsiteX36" fmla="*/ 1061207 w 3288484"/>
              <a:gd name="connsiteY36" fmla="*/ 608202 h 1262543"/>
              <a:gd name="connsiteX37" fmla="*/ 1086374 w 3288484"/>
              <a:gd name="connsiteY37" fmla="*/ 604007 h 1262543"/>
              <a:gd name="connsiteX38" fmla="*/ 1103152 w 3288484"/>
              <a:gd name="connsiteY38" fmla="*/ 599813 h 1262543"/>
              <a:gd name="connsiteX39" fmla="*/ 1128319 w 3288484"/>
              <a:gd name="connsiteY39" fmla="*/ 595618 h 1262543"/>
              <a:gd name="connsiteX40" fmla="*/ 1140903 w 3288484"/>
              <a:gd name="connsiteY40" fmla="*/ 591424 h 1262543"/>
              <a:gd name="connsiteX41" fmla="*/ 1166070 w 3288484"/>
              <a:gd name="connsiteY41" fmla="*/ 587229 h 1262543"/>
              <a:gd name="connsiteX42" fmla="*/ 1195431 w 3288484"/>
              <a:gd name="connsiteY42" fmla="*/ 578840 h 1262543"/>
              <a:gd name="connsiteX43" fmla="*/ 1245765 w 3288484"/>
              <a:gd name="connsiteY43" fmla="*/ 574646 h 1262543"/>
              <a:gd name="connsiteX44" fmla="*/ 1279321 w 3288484"/>
              <a:gd name="connsiteY44" fmla="*/ 570451 h 1262543"/>
              <a:gd name="connsiteX45" fmla="*/ 1325460 w 3288484"/>
              <a:gd name="connsiteY45" fmla="*/ 566257 h 1262543"/>
              <a:gd name="connsiteX46" fmla="*/ 1354822 w 3288484"/>
              <a:gd name="connsiteY46" fmla="*/ 562062 h 1262543"/>
              <a:gd name="connsiteX47" fmla="*/ 1388378 w 3288484"/>
              <a:gd name="connsiteY47" fmla="*/ 557868 h 1262543"/>
              <a:gd name="connsiteX48" fmla="*/ 1434517 w 3288484"/>
              <a:gd name="connsiteY48" fmla="*/ 545284 h 1262543"/>
              <a:gd name="connsiteX49" fmla="*/ 1451295 w 3288484"/>
              <a:gd name="connsiteY49" fmla="*/ 541090 h 1262543"/>
              <a:gd name="connsiteX50" fmla="*/ 1480657 w 3288484"/>
              <a:gd name="connsiteY50" fmla="*/ 524312 h 1262543"/>
              <a:gd name="connsiteX51" fmla="*/ 1493240 w 3288484"/>
              <a:gd name="connsiteY51" fmla="*/ 515923 h 1262543"/>
              <a:gd name="connsiteX52" fmla="*/ 1514213 w 3288484"/>
              <a:gd name="connsiteY52" fmla="*/ 511728 h 1262543"/>
              <a:gd name="connsiteX53" fmla="*/ 1530991 w 3288484"/>
              <a:gd name="connsiteY53" fmla="*/ 503339 h 1262543"/>
              <a:gd name="connsiteX54" fmla="*/ 1577130 w 3288484"/>
              <a:gd name="connsiteY54" fmla="*/ 490756 h 1262543"/>
              <a:gd name="connsiteX55" fmla="*/ 1589714 w 3288484"/>
              <a:gd name="connsiteY55" fmla="*/ 482367 h 1262543"/>
              <a:gd name="connsiteX56" fmla="*/ 1602297 w 3288484"/>
              <a:gd name="connsiteY56" fmla="*/ 478172 h 1262543"/>
              <a:gd name="connsiteX57" fmla="*/ 1623270 w 3288484"/>
              <a:gd name="connsiteY57" fmla="*/ 469783 h 1262543"/>
              <a:gd name="connsiteX58" fmla="*/ 1661020 w 3288484"/>
              <a:gd name="connsiteY58" fmla="*/ 457200 h 1262543"/>
              <a:gd name="connsiteX59" fmla="*/ 1543574 w 3288484"/>
              <a:gd name="connsiteY59" fmla="*/ 385894 h 1262543"/>
              <a:gd name="connsiteX60" fmla="*/ 1535185 w 3288484"/>
              <a:gd name="connsiteY60" fmla="*/ 394283 h 1262543"/>
              <a:gd name="connsiteX61" fmla="*/ 1572936 w 3288484"/>
              <a:gd name="connsiteY61" fmla="*/ 419449 h 1262543"/>
              <a:gd name="connsiteX62" fmla="*/ 1602297 w 3288484"/>
              <a:gd name="connsiteY62" fmla="*/ 448811 h 1262543"/>
              <a:gd name="connsiteX63" fmla="*/ 1610686 w 3288484"/>
              <a:gd name="connsiteY63" fmla="*/ 461394 h 1262543"/>
              <a:gd name="connsiteX64" fmla="*/ 1635853 w 3288484"/>
              <a:gd name="connsiteY64" fmla="*/ 453005 h 1262543"/>
              <a:gd name="connsiteX65" fmla="*/ 1648437 w 3288484"/>
              <a:gd name="connsiteY65" fmla="*/ 448811 h 1262543"/>
              <a:gd name="connsiteX66" fmla="*/ 1661020 w 3288484"/>
              <a:gd name="connsiteY66" fmla="*/ 444616 h 1262543"/>
              <a:gd name="connsiteX67" fmla="*/ 1677798 w 3288484"/>
              <a:gd name="connsiteY67" fmla="*/ 440422 h 1262543"/>
              <a:gd name="connsiteX68" fmla="*/ 1690382 w 3288484"/>
              <a:gd name="connsiteY68" fmla="*/ 436227 h 1262543"/>
              <a:gd name="connsiteX69" fmla="*/ 1711354 w 3288484"/>
              <a:gd name="connsiteY69" fmla="*/ 432033 h 1262543"/>
              <a:gd name="connsiteX70" fmla="*/ 1744910 w 3288484"/>
              <a:gd name="connsiteY70" fmla="*/ 419449 h 1262543"/>
              <a:gd name="connsiteX71" fmla="*/ 1786855 w 3288484"/>
              <a:gd name="connsiteY71" fmla="*/ 411060 h 1262543"/>
              <a:gd name="connsiteX72" fmla="*/ 1803633 w 3288484"/>
              <a:gd name="connsiteY72" fmla="*/ 402672 h 1262543"/>
              <a:gd name="connsiteX73" fmla="*/ 1816216 w 3288484"/>
              <a:gd name="connsiteY73" fmla="*/ 394283 h 1262543"/>
              <a:gd name="connsiteX74" fmla="*/ 1832994 w 3288484"/>
              <a:gd name="connsiteY74" fmla="*/ 390088 h 1262543"/>
              <a:gd name="connsiteX75" fmla="*/ 1845578 w 3288484"/>
              <a:gd name="connsiteY75" fmla="*/ 385894 h 1262543"/>
              <a:gd name="connsiteX76" fmla="*/ 1858161 w 3288484"/>
              <a:gd name="connsiteY76" fmla="*/ 377505 h 1262543"/>
              <a:gd name="connsiteX77" fmla="*/ 1933662 w 3288484"/>
              <a:gd name="connsiteY77" fmla="*/ 360727 h 1262543"/>
              <a:gd name="connsiteX78" fmla="*/ 1996580 w 3288484"/>
              <a:gd name="connsiteY78" fmla="*/ 348143 h 1262543"/>
              <a:gd name="connsiteX79" fmla="*/ 2013358 w 3288484"/>
              <a:gd name="connsiteY79" fmla="*/ 343949 h 1262543"/>
              <a:gd name="connsiteX80" fmla="*/ 2122415 w 3288484"/>
              <a:gd name="connsiteY80" fmla="*/ 327171 h 1262543"/>
              <a:gd name="connsiteX81" fmla="*/ 2139193 w 3288484"/>
              <a:gd name="connsiteY81" fmla="*/ 318782 h 1262543"/>
              <a:gd name="connsiteX82" fmla="*/ 2168554 w 3288484"/>
              <a:gd name="connsiteY82" fmla="*/ 314587 h 1262543"/>
              <a:gd name="connsiteX83" fmla="*/ 2197916 w 3288484"/>
              <a:gd name="connsiteY83" fmla="*/ 306198 h 1262543"/>
              <a:gd name="connsiteX84" fmla="*/ 2218888 w 3288484"/>
              <a:gd name="connsiteY84" fmla="*/ 285226 h 1262543"/>
              <a:gd name="connsiteX85" fmla="*/ 2227277 w 3288484"/>
              <a:gd name="connsiteY85" fmla="*/ 272642 h 1262543"/>
              <a:gd name="connsiteX86" fmla="*/ 2239860 w 3288484"/>
              <a:gd name="connsiteY86" fmla="*/ 264253 h 1262543"/>
              <a:gd name="connsiteX87" fmla="*/ 2277611 w 3288484"/>
              <a:gd name="connsiteY87" fmla="*/ 234892 h 1262543"/>
              <a:gd name="connsiteX88" fmla="*/ 2302778 w 3288484"/>
              <a:gd name="connsiteY88" fmla="*/ 226503 h 1262543"/>
              <a:gd name="connsiteX89" fmla="*/ 2332139 w 3288484"/>
              <a:gd name="connsiteY89" fmla="*/ 218114 h 1262543"/>
              <a:gd name="connsiteX90" fmla="*/ 2407640 w 3288484"/>
              <a:gd name="connsiteY90" fmla="*/ 209725 h 1262543"/>
              <a:gd name="connsiteX91" fmla="*/ 2504114 w 3288484"/>
              <a:gd name="connsiteY91" fmla="*/ 197141 h 1262543"/>
              <a:gd name="connsiteX92" fmla="*/ 2537670 w 3288484"/>
              <a:gd name="connsiteY92" fmla="*/ 192947 h 1262543"/>
              <a:gd name="connsiteX93" fmla="*/ 2562837 w 3288484"/>
              <a:gd name="connsiteY93" fmla="*/ 184558 h 1262543"/>
              <a:gd name="connsiteX94" fmla="*/ 2583809 w 3288484"/>
              <a:gd name="connsiteY94" fmla="*/ 176169 h 1262543"/>
              <a:gd name="connsiteX95" fmla="*/ 2617365 w 3288484"/>
              <a:gd name="connsiteY95" fmla="*/ 167780 h 1262543"/>
              <a:gd name="connsiteX96" fmla="*/ 2638338 w 3288484"/>
              <a:gd name="connsiteY96" fmla="*/ 163585 h 1262543"/>
              <a:gd name="connsiteX97" fmla="*/ 2659310 w 3288484"/>
              <a:gd name="connsiteY97" fmla="*/ 155196 h 1262543"/>
              <a:gd name="connsiteX98" fmla="*/ 2688672 w 3288484"/>
              <a:gd name="connsiteY98" fmla="*/ 146807 h 1262543"/>
              <a:gd name="connsiteX99" fmla="*/ 2718033 w 3288484"/>
              <a:gd name="connsiteY99" fmla="*/ 130029 h 1262543"/>
              <a:gd name="connsiteX100" fmla="*/ 2739005 w 3288484"/>
              <a:gd name="connsiteY100" fmla="*/ 121640 h 1262543"/>
              <a:gd name="connsiteX101" fmla="*/ 2751589 w 3288484"/>
              <a:gd name="connsiteY101" fmla="*/ 113251 h 1262543"/>
              <a:gd name="connsiteX102" fmla="*/ 2785145 w 3288484"/>
              <a:gd name="connsiteY102" fmla="*/ 100668 h 1262543"/>
              <a:gd name="connsiteX103" fmla="*/ 2797728 w 3288484"/>
              <a:gd name="connsiteY103" fmla="*/ 92279 h 1262543"/>
              <a:gd name="connsiteX104" fmla="*/ 2822895 w 3288484"/>
              <a:gd name="connsiteY104" fmla="*/ 83890 h 1262543"/>
              <a:gd name="connsiteX105" fmla="*/ 2835479 w 3288484"/>
              <a:gd name="connsiteY105" fmla="*/ 75501 h 1262543"/>
              <a:gd name="connsiteX106" fmla="*/ 2860646 w 3288484"/>
              <a:gd name="connsiteY106" fmla="*/ 67112 h 1262543"/>
              <a:gd name="connsiteX107" fmla="*/ 2877424 w 3288484"/>
              <a:gd name="connsiteY107" fmla="*/ 54528 h 1262543"/>
              <a:gd name="connsiteX108" fmla="*/ 2919369 w 3288484"/>
              <a:gd name="connsiteY108" fmla="*/ 41945 h 1262543"/>
              <a:gd name="connsiteX109" fmla="*/ 2944536 w 3288484"/>
              <a:gd name="connsiteY109" fmla="*/ 37750 h 1262543"/>
              <a:gd name="connsiteX110" fmla="*/ 2969703 w 3288484"/>
              <a:gd name="connsiteY110" fmla="*/ 29361 h 1262543"/>
              <a:gd name="connsiteX111" fmla="*/ 2982286 w 3288484"/>
              <a:gd name="connsiteY111" fmla="*/ 25167 h 1262543"/>
              <a:gd name="connsiteX112" fmla="*/ 2994870 w 3288484"/>
              <a:gd name="connsiteY112" fmla="*/ 16778 h 1262543"/>
              <a:gd name="connsiteX113" fmla="*/ 3078760 w 3288484"/>
              <a:gd name="connsiteY113" fmla="*/ 4194 h 1262543"/>
              <a:gd name="connsiteX114" fmla="*/ 3112316 w 3288484"/>
              <a:gd name="connsiteY114" fmla="*/ 0 h 1262543"/>
              <a:gd name="connsiteX115" fmla="*/ 3288484 w 3288484"/>
              <a:gd name="connsiteY115" fmla="*/ 4194 h 1262543"/>
              <a:gd name="connsiteX0" fmla="*/ 0 w 3288484"/>
              <a:gd name="connsiteY0" fmla="*/ 1262543 h 1262543"/>
              <a:gd name="connsiteX1" fmla="*/ 230697 w 3288484"/>
              <a:gd name="connsiteY1" fmla="*/ 1115736 h 1262543"/>
              <a:gd name="connsiteX2" fmla="*/ 268448 w 3288484"/>
              <a:gd name="connsiteY2" fmla="*/ 1086374 h 1262543"/>
              <a:gd name="connsiteX3" fmla="*/ 293615 w 3288484"/>
              <a:gd name="connsiteY3" fmla="*/ 1073791 h 1262543"/>
              <a:gd name="connsiteX4" fmla="*/ 306198 w 3288484"/>
              <a:gd name="connsiteY4" fmla="*/ 1065402 h 1262543"/>
              <a:gd name="connsiteX5" fmla="*/ 318782 w 3288484"/>
              <a:gd name="connsiteY5" fmla="*/ 1061207 h 1262543"/>
              <a:gd name="connsiteX6" fmla="*/ 331365 w 3288484"/>
              <a:gd name="connsiteY6" fmla="*/ 1048624 h 1262543"/>
              <a:gd name="connsiteX7" fmla="*/ 343949 w 3288484"/>
              <a:gd name="connsiteY7" fmla="*/ 1044429 h 1262543"/>
              <a:gd name="connsiteX8" fmla="*/ 381699 w 3288484"/>
              <a:gd name="connsiteY8" fmla="*/ 1019262 h 1262543"/>
              <a:gd name="connsiteX9" fmla="*/ 394283 w 3288484"/>
              <a:gd name="connsiteY9" fmla="*/ 1010873 h 1262543"/>
              <a:gd name="connsiteX10" fmla="*/ 432033 w 3288484"/>
              <a:gd name="connsiteY10" fmla="*/ 981512 h 1262543"/>
              <a:gd name="connsiteX11" fmla="*/ 444616 w 3288484"/>
              <a:gd name="connsiteY11" fmla="*/ 977317 h 1262543"/>
              <a:gd name="connsiteX12" fmla="*/ 469783 w 3288484"/>
              <a:gd name="connsiteY12" fmla="*/ 960539 h 1262543"/>
              <a:gd name="connsiteX13" fmla="*/ 494950 w 3288484"/>
              <a:gd name="connsiteY13" fmla="*/ 943761 h 1262543"/>
              <a:gd name="connsiteX14" fmla="*/ 520117 w 3288484"/>
              <a:gd name="connsiteY14" fmla="*/ 922789 h 1262543"/>
              <a:gd name="connsiteX15" fmla="*/ 532701 w 3288484"/>
              <a:gd name="connsiteY15" fmla="*/ 914400 h 1262543"/>
              <a:gd name="connsiteX16" fmla="*/ 557868 w 3288484"/>
              <a:gd name="connsiteY16" fmla="*/ 889233 h 1262543"/>
              <a:gd name="connsiteX17" fmla="*/ 578840 w 3288484"/>
              <a:gd name="connsiteY17" fmla="*/ 885038 h 1262543"/>
              <a:gd name="connsiteX18" fmla="*/ 608202 w 3288484"/>
              <a:gd name="connsiteY18" fmla="*/ 859872 h 1262543"/>
              <a:gd name="connsiteX19" fmla="*/ 620785 w 3288484"/>
              <a:gd name="connsiteY19" fmla="*/ 847288 h 1262543"/>
              <a:gd name="connsiteX20" fmla="*/ 633369 w 3288484"/>
              <a:gd name="connsiteY20" fmla="*/ 838899 h 1262543"/>
              <a:gd name="connsiteX21" fmla="*/ 650147 w 3288484"/>
              <a:gd name="connsiteY21" fmla="*/ 822121 h 1262543"/>
              <a:gd name="connsiteX22" fmla="*/ 662730 w 3288484"/>
              <a:gd name="connsiteY22" fmla="*/ 813732 h 1262543"/>
              <a:gd name="connsiteX23" fmla="*/ 692092 w 3288484"/>
              <a:gd name="connsiteY23" fmla="*/ 784371 h 1262543"/>
              <a:gd name="connsiteX24" fmla="*/ 717259 w 3288484"/>
              <a:gd name="connsiteY24" fmla="*/ 763398 h 1262543"/>
              <a:gd name="connsiteX25" fmla="*/ 729842 w 3288484"/>
              <a:gd name="connsiteY25" fmla="*/ 755009 h 1262543"/>
              <a:gd name="connsiteX26" fmla="*/ 742426 w 3288484"/>
              <a:gd name="connsiteY26" fmla="*/ 742426 h 1262543"/>
              <a:gd name="connsiteX27" fmla="*/ 784371 w 3288484"/>
              <a:gd name="connsiteY27" fmla="*/ 717259 h 1262543"/>
              <a:gd name="connsiteX28" fmla="*/ 822121 w 3288484"/>
              <a:gd name="connsiteY28" fmla="*/ 692092 h 1262543"/>
              <a:gd name="connsiteX29" fmla="*/ 834705 w 3288484"/>
              <a:gd name="connsiteY29" fmla="*/ 683703 h 1262543"/>
              <a:gd name="connsiteX30" fmla="*/ 864066 w 3288484"/>
              <a:gd name="connsiteY30" fmla="*/ 671119 h 1262543"/>
              <a:gd name="connsiteX31" fmla="*/ 897622 w 3288484"/>
              <a:gd name="connsiteY31" fmla="*/ 658536 h 1262543"/>
              <a:gd name="connsiteX32" fmla="*/ 931178 w 3288484"/>
              <a:gd name="connsiteY32" fmla="*/ 641758 h 1262543"/>
              <a:gd name="connsiteX33" fmla="*/ 968928 w 3288484"/>
              <a:gd name="connsiteY33" fmla="*/ 629174 h 1262543"/>
              <a:gd name="connsiteX34" fmla="*/ 1010873 w 3288484"/>
              <a:gd name="connsiteY34" fmla="*/ 616591 h 1262543"/>
              <a:gd name="connsiteX35" fmla="*/ 1040235 w 3288484"/>
              <a:gd name="connsiteY35" fmla="*/ 612396 h 1262543"/>
              <a:gd name="connsiteX36" fmla="*/ 1061207 w 3288484"/>
              <a:gd name="connsiteY36" fmla="*/ 608202 h 1262543"/>
              <a:gd name="connsiteX37" fmla="*/ 1086374 w 3288484"/>
              <a:gd name="connsiteY37" fmla="*/ 604007 h 1262543"/>
              <a:gd name="connsiteX38" fmla="*/ 1103152 w 3288484"/>
              <a:gd name="connsiteY38" fmla="*/ 599813 h 1262543"/>
              <a:gd name="connsiteX39" fmla="*/ 1128319 w 3288484"/>
              <a:gd name="connsiteY39" fmla="*/ 595618 h 1262543"/>
              <a:gd name="connsiteX40" fmla="*/ 1140903 w 3288484"/>
              <a:gd name="connsiteY40" fmla="*/ 591424 h 1262543"/>
              <a:gd name="connsiteX41" fmla="*/ 1166070 w 3288484"/>
              <a:gd name="connsiteY41" fmla="*/ 587229 h 1262543"/>
              <a:gd name="connsiteX42" fmla="*/ 1195431 w 3288484"/>
              <a:gd name="connsiteY42" fmla="*/ 578840 h 1262543"/>
              <a:gd name="connsiteX43" fmla="*/ 1245765 w 3288484"/>
              <a:gd name="connsiteY43" fmla="*/ 574646 h 1262543"/>
              <a:gd name="connsiteX44" fmla="*/ 1279321 w 3288484"/>
              <a:gd name="connsiteY44" fmla="*/ 570451 h 1262543"/>
              <a:gd name="connsiteX45" fmla="*/ 1325460 w 3288484"/>
              <a:gd name="connsiteY45" fmla="*/ 566257 h 1262543"/>
              <a:gd name="connsiteX46" fmla="*/ 1354822 w 3288484"/>
              <a:gd name="connsiteY46" fmla="*/ 562062 h 1262543"/>
              <a:gd name="connsiteX47" fmla="*/ 1388378 w 3288484"/>
              <a:gd name="connsiteY47" fmla="*/ 557868 h 1262543"/>
              <a:gd name="connsiteX48" fmla="*/ 1434517 w 3288484"/>
              <a:gd name="connsiteY48" fmla="*/ 545284 h 1262543"/>
              <a:gd name="connsiteX49" fmla="*/ 1451295 w 3288484"/>
              <a:gd name="connsiteY49" fmla="*/ 541090 h 1262543"/>
              <a:gd name="connsiteX50" fmla="*/ 1480657 w 3288484"/>
              <a:gd name="connsiteY50" fmla="*/ 524312 h 1262543"/>
              <a:gd name="connsiteX51" fmla="*/ 1493240 w 3288484"/>
              <a:gd name="connsiteY51" fmla="*/ 515923 h 1262543"/>
              <a:gd name="connsiteX52" fmla="*/ 1514213 w 3288484"/>
              <a:gd name="connsiteY52" fmla="*/ 511728 h 1262543"/>
              <a:gd name="connsiteX53" fmla="*/ 1530991 w 3288484"/>
              <a:gd name="connsiteY53" fmla="*/ 503339 h 1262543"/>
              <a:gd name="connsiteX54" fmla="*/ 1577130 w 3288484"/>
              <a:gd name="connsiteY54" fmla="*/ 490756 h 1262543"/>
              <a:gd name="connsiteX55" fmla="*/ 1589714 w 3288484"/>
              <a:gd name="connsiteY55" fmla="*/ 482367 h 1262543"/>
              <a:gd name="connsiteX56" fmla="*/ 1602297 w 3288484"/>
              <a:gd name="connsiteY56" fmla="*/ 478172 h 1262543"/>
              <a:gd name="connsiteX57" fmla="*/ 1623270 w 3288484"/>
              <a:gd name="connsiteY57" fmla="*/ 469783 h 1262543"/>
              <a:gd name="connsiteX58" fmla="*/ 1661020 w 3288484"/>
              <a:gd name="connsiteY58" fmla="*/ 457200 h 1262543"/>
              <a:gd name="connsiteX59" fmla="*/ 1543574 w 3288484"/>
              <a:gd name="connsiteY59" fmla="*/ 385894 h 1262543"/>
              <a:gd name="connsiteX60" fmla="*/ 1572936 w 3288484"/>
              <a:gd name="connsiteY60" fmla="*/ 419449 h 1262543"/>
              <a:gd name="connsiteX61" fmla="*/ 1602297 w 3288484"/>
              <a:gd name="connsiteY61" fmla="*/ 448811 h 1262543"/>
              <a:gd name="connsiteX62" fmla="*/ 1610686 w 3288484"/>
              <a:gd name="connsiteY62" fmla="*/ 461394 h 1262543"/>
              <a:gd name="connsiteX63" fmla="*/ 1635853 w 3288484"/>
              <a:gd name="connsiteY63" fmla="*/ 453005 h 1262543"/>
              <a:gd name="connsiteX64" fmla="*/ 1648437 w 3288484"/>
              <a:gd name="connsiteY64" fmla="*/ 448811 h 1262543"/>
              <a:gd name="connsiteX65" fmla="*/ 1661020 w 3288484"/>
              <a:gd name="connsiteY65" fmla="*/ 444616 h 1262543"/>
              <a:gd name="connsiteX66" fmla="*/ 1677798 w 3288484"/>
              <a:gd name="connsiteY66" fmla="*/ 440422 h 1262543"/>
              <a:gd name="connsiteX67" fmla="*/ 1690382 w 3288484"/>
              <a:gd name="connsiteY67" fmla="*/ 436227 h 1262543"/>
              <a:gd name="connsiteX68" fmla="*/ 1711354 w 3288484"/>
              <a:gd name="connsiteY68" fmla="*/ 432033 h 1262543"/>
              <a:gd name="connsiteX69" fmla="*/ 1744910 w 3288484"/>
              <a:gd name="connsiteY69" fmla="*/ 419449 h 1262543"/>
              <a:gd name="connsiteX70" fmla="*/ 1786855 w 3288484"/>
              <a:gd name="connsiteY70" fmla="*/ 411060 h 1262543"/>
              <a:gd name="connsiteX71" fmla="*/ 1803633 w 3288484"/>
              <a:gd name="connsiteY71" fmla="*/ 402672 h 1262543"/>
              <a:gd name="connsiteX72" fmla="*/ 1816216 w 3288484"/>
              <a:gd name="connsiteY72" fmla="*/ 394283 h 1262543"/>
              <a:gd name="connsiteX73" fmla="*/ 1832994 w 3288484"/>
              <a:gd name="connsiteY73" fmla="*/ 390088 h 1262543"/>
              <a:gd name="connsiteX74" fmla="*/ 1845578 w 3288484"/>
              <a:gd name="connsiteY74" fmla="*/ 385894 h 1262543"/>
              <a:gd name="connsiteX75" fmla="*/ 1858161 w 3288484"/>
              <a:gd name="connsiteY75" fmla="*/ 377505 h 1262543"/>
              <a:gd name="connsiteX76" fmla="*/ 1933662 w 3288484"/>
              <a:gd name="connsiteY76" fmla="*/ 360727 h 1262543"/>
              <a:gd name="connsiteX77" fmla="*/ 1996580 w 3288484"/>
              <a:gd name="connsiteY77" fmla="*/ 348143 h 1262543"/>
              <a:gd name="connsiteX78" fmla="*/ 2013358 w 3288484"/>
              <a:gd name="connsiteY78" fmla="*/ 343949 h 1262543"/>
              <a:gd name="connsiteX79" fmla="*/ 2122415 w 3288484"/>
              <a:gd name="connsiteY79" fmla="*/ 327171 h 1262543"/>
              <a:gd name="connsiteX80" fmla="*/ 2139193 w 3288484"/>
              <a:gd name="connsiteY80" fmla="*/ 318782 h 1262543"/>
              <a:gd name="connsiteX81" fmla="*/ 2168554 w 3288484"/>
              <a:gd name="connsiteY81" fmla="*/ 314587 h 1262543"/>
              <a:gd name="connsiteX82" fmla="*/ 2197916 w 3288484"/>
              <a:gd name="connsiteY82" fmla="*/ 306198 h 1262543"/>
              <a:gd name="connsiteX83" fmla="*/ 2218888 w 3288484"/>
              <a:gd name="connsiteY83" fmla="*/ 285226 h 1262543"/>
              <a:gd name="connsiteX84" fmla="*/ 2227277 w 3288484"/>
              <a:gd name="connsiteY84" fmla="*/ 272642 h 1262543"/>
              <a:gd name="connsiteX85" fmla="*/ 2239860 w 3288484"/>
              <a:gd name="connsiteY85" fmla="*/ 264253 h 1262543"/>
              <a:gd name="connsiteX86" fmla="*/ 2277611 w 3288484"/>
              <a:gd name="connsiteY86" fmla="*/ 234892 h 1262543"/>
              <a:gd name="connsiteX87" fmla="*/ 2302778 w 3288484"/>
              <a:gd name="connsiteY87" fmla="*/ 226503 h 1262543"/>
              <a:gd name="connsiteX88" fmla="*/ 2332139 w 3288484"/>
              <a:gd name="connsiteY88" fmla="*/ 218114 h 1262543"/>
              <a:gd name="connsiteX89" fmla="*/ 2407640 w 3288484"/>
              <a:gd name="connsiteY89" fmla="*/ 209725 h 1262543"/>
              <a:gd name="connsiteX90" fmla="*/ 2504114 w 3288484"/>
              <a:gd name="connsiteY90" fmla="*/ 197141 h 1262543"/>
              <a:gd name="connsiteX91" fmla="*/ 2537670 w 3288484"/>
              <a:gd name="connsiteY91" fmla="*/ 192947 h 1262543"/>
              <a:gd name="connsiteX92" fmla="*/ 2562837 w 3288484"/>
              <a:gd name="connsiteY92" fmla="*/ 184558 h 1262543"/>
              <a:gd name="connsiteX93" fmla="*/ 2583809 w 3288484"/>
              <a:gd name="connsiteY93" fmla="*/ 176169 h 1262543"/>
              <a:gd name="connsiteX94" fmla="*/ 2617365 w 3288484"/>
              <a:gd name="connsiteY94" fmla="*/ 167780 h 1262543"/>
              <a:gd name="connsiteX95" fmla="*/ 2638338 w 3288484"/>
              <a:gd name="connsiteY95" fmla="*/ 163585 h 1262543"/>
              <a:gd name="connsiteX96" fmla="*/ 2659310 w 3288484"/>
              <a:gd name="connsiteY96" fmla="*/ 155196 h 1262543"/>
              <a:gd name="connsiteX97" fmla="*/ 2688672 w 3288484"/>
              <a:gd name="connsiteY97" fmla="*/ 146807 h 1262543"/>
              <a:gd name="connsiteX98" fmla="*/ 2718033 w 3288484"/>
              <a:gd name="connsiteY98" fmla="*/ 130029 h 1262543"/>
              <a:gd name="connsiteX99" fmla="*/ 2739005 w 3288484"/>
              <a:gd name="connsiteY99" fmla="*/ 121640 h 1262543"/>
              <a:gd name="connsiteX100" fmla="*/ 2751589 w 3288484"/>
              <a:gd name="connsiteY100" fmla="*/ 113251 h 1262543"/>
              <a:gd name="connsiteX101" fmla="*/ 2785145 w 3288484"/>
              <a:gd name="connsiteY101" fmla="*/ 100668 h 1262543"/>
              <a:gd name="connsiteX102" fmla="*/ 2797728 w 3288484"/>
              <a:gd name="connsiteY102" fmla="*/ 92279 h 1262543"/>
              <a:gd name="connsiteX103" fmla="*/ 2822895 w 3288484"/>
              <a:gd name="connsiteY103" fmla="*/ 83890 h 1262543"/>
              <a:gd name="connsiteX104" fmla="*/ 2835479 w 3288484"/>
              <a:gd name="connsiteY104" fmla="*/ 75501 h 1262543"/>
              <a:gd name="connsiteX105" fmla="*/ 2860646 w 3288484"/>
              <a:gd name="connsiteY105" fmla="*/ 67112 h 1262543"/>
              <a:gd name="connsiteX106" fmla="*/ 2877424 w 3288484"/>
              <a:gd name="connsiteY106" fmla="*/ 54528 h 1262543"/>
              <a:gd name="connsiteX107" fmla="*/ 2919369 w 3288484"/>
              <a:gd name="connsiteY107" fmla="*/ 41945 h 1262543"/>
              <a:gd name="connsiteX108" fmla="*/ 2944536 w 3288484"/>
              <a:gd name="connsiteY108" fmla="*/ 37750 h 1262543"/>
              <a:gd name="connsiteX109" fmla="*/ 2969703 w 3288484"/>
              <a:gd name="connsiteY109" fmla="*/ 29361 h 1262543"/>
              <a:gd name="connsiteX110" fmla="*/ 2982286 w 3288484"/>
              <a:gd name="connsiteY110" fmla="*/ 25167 h 1262543"/>
              <a:gd name="connsiteX111" fmla="*/ 2994870 w 3288484"/>
              <a:gd name="connsiteY111" fmla="*/ 16778 h 1262543"/>
              <a:gd name="connsiteX112" fmla="*/ 3078760 w 3288484"/>
              <a:gd name="connsiteY112" fmla="*/ 4194 h 1262543"/>
              <a:gd name="connsiteX113" fmla="*/ 3112316 w 3288484"/>
              <a:gd name="connsiteY113" fmla="*/ 0 h 1262543"/>
              <a:gd name="connsiteX114" fmla="*/ 3288484 w 3288484"/>
              <a:gd name="connsiteY114" fmla="*/ 4194 h 1262543"/>
              <a:gd name="connsiteX0" fmla="*/ 0 w 3288484"/>
              <a:gd name="connsiteY0" fmla="*/ 1262543 h 1262543"/>
              <a:gd name="connsiteX1" fmla="*/ 230697 w 3288484"/>
              <a:gd name="connsiteY1" fmla="*/ 1115736 h 1262543"/>
              <a:gd name="connsiteX2" fmla="*/ 268448 w 3288484"/>
              <a:gd name="connsiteY2" fmla="*/ 1086374 h 1262543"/>
              <a:gd name="connsiteX3" fmla="*/ 293615 w 3288484"/>
              <a:gd name="connsiteY3" fmla="*/ 1073791 h 1262543"/>
              <a:gd name="connsiteX4" fmla="*/ 306198 w 3288484"/>
              <a:gd name="connsiteY4" fmla="*/ 1065402 h 1262543"/>
              <a:gd name="connsiteX5" fmla="*/ 318782 w 3288484"/>
              <a:gd name="connsiteY5" fmla="*/ 1061207 h 1262543"/>
              <a:gd name="connsiteX6" fmla="*/ 331365 w 3288484"/>
              <a:gd name="connsiteY6" fmla="*/ 1048624 h 1262543"/>
              <a:gd name="connsiteX7" fmla="*/ 343949 w 3288484"/>
              <a:gd name="connsiteY7" fmla="*/ 1044429 h 1262543"/>
              <a:gd name="connsiteX8" fmla="*/ 381699 w 3288484"/>
              <a:gd name="connsiteY8" fmla="*/ 1019262 h 1262543"/>
              <a:gd name="connsiteX9" fmla="*/ 394283 w 3288484"/>
              <a:gd name="connsiteY9" fmla="*/ 1010873 h 1262543"/>
              <a:gd name="connsiteX10" fmla="*/ 432033 w 3288484"/>
              <a:gd name="connsiteY10" fmla="*/ 981512 h 1262543"/>
              <a:gd name="connsiteX11" fmla="*/ 444616 w 3288484"/>
              <a:gd name="connsiteY11" fmla="*/ 977317 h 1262543"/>
              <a:gd name="connsiteX12" fmla="*/ 469783 w 3288484"/>
              <a:gd name="connsiteY12" fmla="*/ 960539 h 1262543"/>
              <a:gd name="connsiteX13" fmla="*/ 494950 w 3288484"/>
              <a:gd name="connsiteY13" fmla="*/ 943761 h 1262543"/>
              <a:gd name="connsiteX14" fmla="*/ 520117 w 3288484"/>
              <a:gd name="connsiteY14" fmla="*/ 922789 h 1262543"/>
              <a:gd name="connsiteX15" fmla="*/ 532701 w 3288484"/>
              <a:gd name="connsiteY15" fmla="*/ 914400 h 1262543"/>
              <a:gd name="connsiteX16" fmla="*/ 557868 w 3288484"/>
              <a:gd name="connsiteY16" fmla="*/ 889233 h 1262543"/>
              <a:gd name="connsiteX17" fmla="*/ 578840 w 3288484"/>
              <a:gd name="connsiteY17" fmla="*/ 885038 h 1262543"/>
              <a:gd name="connsiteX18" fmla="*/ 608202 w 3288484"/>
              <a:gd name="connsiteY18" fmla="*/ 859872 h 1262543"/>
              <a:gd name="connsiteX19" fmla="*/ 620785 w 3288484"/>
              <a:gd name="connsiteY19" fmla="*/ 847288 h 1262543"/>
              <a:gd name="connsiteX20" fmla="*/ 633369 w 3288484"/>
              <a:gd name="connsiteY20" fmla="*/ 838899 h 1262543"/>
              <a:gd name="connsiteX21" fmla="*/ 650147 w 3288484"/>
              <a:gd name="connsiteY21" fmla="*/ 822121 h 1262543"/>
              <a:gd name="connsiteX22" fmla="*/ 662730 w 3288484"/>
              <a:gd name="connsiteY22" fmla="*/ 813732 h 1262543"/>
              <a:gd name="connsiteX23" fmla="*/ 692092 w 3288484"/>
              <a:gd name="connsiteY23" fmla="*/ 784371 h 1262543"/>
              <a:gd name="connsiteX24" fmla="*/ 717259 w 3288484"/>
              <a:gd name="connsiteY24" fmla="*/ 763398 h 1262543"/>
              <a:gd name="connsiteX25" fmla="*/ 729842 w 3288484"/>
              <a:gd name="connsiteY25" fmla="*/ 755009 h 1262543"/>
              <a:gd name="connsiteX26" fmla="*/ 742426 w 3288484"/>
              <a:gd name="connsiteY26" fmla="*/ 742426 h 1262543"/>
              <a:gd name="connsiteX27" fmla="*/ 784371 w 3288484"/>
              <a:gd name="connsiteY27" fmla="*/ 717259 h 1262543"/>
              <a:gd name="connsiteX28" fmla="*/ 822121 w 3288484"/>
              <a:gd name="connsiteY28" fmla="*/ 692092 h 1262543"/>
              <a:gd name="connsiteX29" fmla="*/ 834705 w 3288484"/>
              <a:gd name="connsiteY29" fmla="*/ 683703 h 1262543"/>
              <a:gd name="connsiteX30" fmla="*/ 864066 w 3288484"/>
              <a:gd name="connsiteY30" fmla="*/ 671119 h 1262543"/>
              <a:gd name="connsiteX31" fmla="*/ 897622 w 3288484"/>
              <a:gd name="connsiteY31" fmla="*/ 658536 h 1262543"/>
              <a:gd name="connsiteX32" fmla="*/ 931178 w 3288484"/>
              <a:gd name="connsiteY32" fmla="*/ 641758 h 1262543"/>
              <a:gd name="connsiteX33" fmla="*/ 968928 w 3288484"/>
              <a:gd name="connsiteY33" fmla="*/ 629174 h 1262543"/>
              <a:gd name="connsiteX34" fmla="*/ 1010873 w 3288484"/>
              <a:gd name="connsiteY34" fmla="*/ 616591 h 1262543"/>
              <a:gd name="connsiteX35" fmla="*/ 1040235 w 3288484"/>
              <a:gd name="connsiteY35" fmla="*/ 612396 h 1262543"/>
              <a:gd name="connsiteX36" fmla="*/ 1061207 w 3288484"/>
              <a:gd name="connsiteY36" fmla="*/ 608202 h 1262543"/>
              <a:gd name="connsiteX37" fmla="*/ 1086374 w 3288484"/>
              <a:gd name="connsiteY37" fmla="*/ 604007 h 1262543"/>
              <a:gd name="connsiteX38" fmla="*/ 1103152 w 3288484"/>
              <a:gd name="connsiteY38" fmla="*/ 599813 h 1262543"/>
              <a:gd name="connsiteX39" fmla="*/ 1128319 w 3288484"/>
              <a:gd name="connsiteY39" fmla="*/ 595618 h 1262543"/>
              <a:gd name="connsiteX40" fmla="*/ 1140903 w 3288484"/>
              <a:gd name="connsiteY40" fmla="*/ 591424 h 1262543"/>
              <a:gd name="connsiteX41" fmla="*/ 1166070 w 3288484"/>
              <a:gd name="connsiteY41" fmla="*/ 587229 h 1262543"/>
              <a:gd name="connsiteX42" fmla="*/ 1195431 w 3288484"/>
              <a:gd name="connsiteY42" fmla="*/ 578840 h 1262543"/>
              <a:gd name="connsiteX43" fmla="*/ 1245765 w 3288484"/>
              <a:gd name="connsiteY43" fmla="*/ 574646 h 1262543"/>
              <a:gd name="connsiteX44" fmla="*/ 1279321 w 3288484"/>
              <a:gd name="connsiteY44" fmla="*/ 570451 h 1262543"/>
              <a:gd name="connsiteX45" fmla="*/ 1325460 w 3288484"/>
              <a:gd name="connsiteY45" fmla="*/ 566257 h 1262543"/>
              <a:gd name="connsiteX46" fmla="*/ 1354822 w 3288484"/>
              <a:gd name="connsiteY46" fmla="*/ 562062 h 1262543"/>
              <a:gd name="connsiteX47" fmla="*/ 1388378 w 3288484"/>
              <a:gd name="connsiteY47" fmla="*/ 557868 h 1262543"/>
              <a:gd name="connsiteX48" fmla="*/ 1434517 w 3288484"/>
              <a:gd name="connsiteY48" fmla="*/ 545284 h 1262543"/>
              <a:gd name="connsiteX49" fmla="*/ 1451295 w 3288484"/>
              <a:gd name="connsiteY49" fmla="*/ 541090 h 1262543"/>
              <a:gd name="connsiteX50" fmla="*/ 1480657 w 3288484"/>
              <a:gd name="connsiteY50" fmla="*/ 524312 h 1262543"/>
              <a:gd name="connsiteX51" fmla="*/ 1493240 w 3288484"/>
              <a:gd name="connsiteY51" fmla="*/ 515923 h 1262543"/>
              <a:gd name="connsiteX52" fmla="*/ 1514213 w 3288484"/>
              <a:gd name="connsiteY52" fmla="*/ 511728 h 1262543"/>
              <a:gd name="connsiteX53" fmla="*/ 1530991 w 3288484"/>
              <a:gd name="connsiteY53" fmla="*/ 503339 h 1262543"/>
              <a:gd name="connsiteX54" fmla="*/ 1577130 w 3288484"/>
              <a:gd name="connsiteY54" fmla="*/ 490756 h 1262543"/>
              <a:gd name="connsiteX55" fmla="*/ 1589714 w 3288484"/>
              <a:gd name="connsiteY55" fmla="*/ 482367 h 1262543"/>
              <a:gd name="connsiteX56" fmla="*/ 1602297 w 3288484"/>
              <a:gd name="connsiteY56" fmla="*/ 478172 h 1262543"/>
              <a:gd name="connsiteX57" fmla="*/ 1623270 w 3288484"/>
              <a:gd name="connsiteY57" fmla="*/ 469783 h 1262543"/>
              <a:gd name="connsiteX58" fmla="*/ 1661020 w 3288484"/>
              <a:gd name="connsiteY58" fmla="*/ 457200 h 1262543"/>
              <a:gd name="connsiteX59" fmla="*/ 1543574 w 3288484"/>
              <a:gd name="connsiteY59" fmla="*/ 385894 h 1262543"/>
              <a:gd name="connsiteX60" fmla="*/ 1602297 w 3288484"/>
              <a:gd name="connsiteY60" fmla="*/ 448811 h 1262543"/>
              <a:gd name="connsiteX61" fmla="*/ 1610686 w 3288484"/>
              <a:gd name="connsiteY61" fmla="*/ 461394 h 1262543"/>
              <a:gd name="connsiteX62" fmla="*/ 1635853 w 3288484"/>
              <a:gd name="connsiteY62" fmla="*/ 453005 h 1262543"/>
              <a:gd name="connsiteX63" fmla="*/ 1648437 w 3288484"/>
              <a:gd name="connsiteY63" fmla="*/ 448811 h 1262543"/>
              <a:gd name="connsiteX64" fmla="*/ 1661020 w 3288484"/>
              <a:gd name="connsiteY64" fmla="*/ 444616 h 1262543"/>
              <a:gd name="connsiteX65" fmla="*/ 1677798 w 3288484"/>
              <a:gd name="connsiteY65" fmla="*/ 440422 h 1262543"/>
              <a:gd name="connsiteX66" fmla="*/ 1690382 w 3288484"/>
              <a:gd name="connsiteY66" fmla="*/ 436227 h 1262543"/>
              <a:gd name="connsiteX67" fmla="*/ 1711354 w 3288484"/>
              <a:gd name="connsiteY67" fmla="*/ 432033 h 1262543"/>
              <a:gd name="connsiteX68" fmla="*/ 1744910 w 3288484"/>
              <a:gd name="connsiteY68" fmla="*/ 419449 h 1262543"/>
              <a:gd name="connsiteX69" fmla="*/ 1786855 w 3288484"/>
              <a:gd name="connsiteY69" fmla="*/ 411060 h 1262543"/>
              <a:gd name="connsiteX70" fmla="*/ 1803633 w 3288484"/>
              <a:gd name="connsiteY70" fmla="*/ 402672 h 1262543"/>
              <a:gd name="connsiteX71" fmla="*/ 1816216 w 3288484"/>
              <a:gd name="connsiteY71" fmla="*/ 394283 h 1262543"/>
              <a:gd name="connsiteX72" fmla="*/ 1832994 w 3288484"/>
              <a:gd name="connsiteY72" fmla="*/ 390088 h 1262543"/>
              <a:gd name="connsiteX73" fmla="*/ 1845578 w 3288484"/>
              <a:gd name="connsiteY73" fmla="*/ 385894 h 1262543"/>
              <a:gd name="connsiteX74" fmla="*/ 1858161 w 3288484"/>
              <a:gd name="connsiteY74" fmla="*/ 377505 h 1262543"/>
              <a:gd name="connsiteX75" fmla="*/ 1933662 w 3288484"/>
              <a:gd name="connsiteY75" fmla="*/ 360727 h 1262543"/>
              <a:gd name="connsiteX76" fmla="*/ 1996580 w 3288484"/>
              <a:gd name="connsiteY76" fmla="*/ 348143 h 1262543"/>
              <a:gd name="connsiteX77" fmla="*/ 2013358 w 3288484"/>
              <a:gd name="connsiteY77" fmla="*/ 343949 h 1262543"/>
              <a:gd name="connsiteX78" fmla="*/ 2122415 w 3288484"/>
              <a:gd name="connsiteY78" fmla="*/ 327171 h 1262543"/>
              <a:gd name="connsiteX79" fmla="*/ 2139193 w 3288484"/>
              <a:gd name="connsiteY79" fmla="*/ 318782 h 1262543"/>
              <a:gd name="connsiteX80" fmla="*/ 2168554 w 3288484"/>
              <a:gd name="connsiteY80" fmla="*/ 314587 h 1262543"/>
              <a:gd name="connsiteX81" fmla="*/ 2197916 w 3288484"/>
              <a:gd name="connsiteY81" fmla="*/ 306198 h 1262543"/>
              <a:gd name="connsiteX82" fmla="*/ 2218888 w 3288484"/>
              <a:gd name="connsiteY82" fmla="*/ 285226 h 1262543"/>
              <a:gd name="connsiteX83" fmla="*/ 2227277 w 3288484"/>
              <a:gd name="connsiteY83" fmla="*/ 272642 h 1262543"/>
              <a:gd name="connsiteX84" fmla="*/ 2239860 w 3288484"/>
              <a:gd name="connsiteY84" fmla="*/ 264253 h 1262543"/>
              <a:gd name="connsiteX85" fmla="*/ 2277611 w 3288484"/>
              <a:gd name="connsiteY85" fmla="*/ 234892 h 1262543"/>
              <a:gd name="connsiteX86" fmla="*/ 2302778 w 3288484"/>
              <a:gd name="connsiteY86" fmla="*/ 226503 h 1262543"/>
              <a:gd name="connsiteX87" fmla="*/ 2332139 w 3288484"/>
              <a:gd name="connsiteY87" fmla="*/ 218114 h 1262543"/>
              <a:gd name="connsiteX88" fmla="*/ 2407640 w 3288484"/>
              <a:gd name="connsiteY88" fmla="*/ 209725 h 1262543"/>
              <a:gd name="connsiteX89" fmla="*/ 2504114 w 3288484"/>
              <a:gd name="connsiteY89" fmla="*/ 197141 h 1262543"/>
              <a:gd name="connsiteX90" fmla="*/ 2537670 w 3288484"/>
              <a:gd name="connsiteY90" fmla="*/ 192947 h 1262543"/>
              <a:gd name="connsiteX91" fmla="*/ 2562837 w 3288484"/>
              <a:gd name="connsiteY91" fmla="*/ 184558 h 1262543"/>
              <a:gd name="connsiteX92" fmla="*/ 2583809 w 3288484"/>
              <a:gd name="connsiteY92" fmla="*/ 176169 h 1262543"/>
              <a:gd name="connsiteX93" fmla="*/ 2617365 w 3288484"/>
              <a:gd name="connsiteY93" fmla="*/ 167780 h 1262543"/>
              <a:gd name="connsiteX94" fmla="*/ 2638338 w 3288484"/>
              <a:gd name="connsiteY94" fmla="*/ 163585 h 1262543"/>
              <a:gd name="connsiteX95" fmla="*/ 2659310 w 3288484"/>
              <a:gd name="connsiteY95" fmla="*/ 155196 h 1262543"/>
              <a:gd name="connsiteX96" fmla="*/ 2688672 w 3288484"/>
              <a:gd name="connsiteY96" fmla="*/ 146807 h 1262543"/>
              <a:gd name="connsiteX97" fmla="*/ 2718033 w 3288484"/>
              <a:gd name="connsiteY97" fmla="*/ 130029 h 1262543"/>
              <a:gd name="connsiteX98" fmla="*/ 2739005 w 3288484"/>
              <a:gd name="connsiteY98" fmla="*/ 121640 h 1262543"/>
              <a:gd name="connsiteX99" fmla="*/ 2751589 w 3288484"/>
              <a:gd name="connsiteY99" fmla="*/ 113251 h 1262543"/>
              <a:gd name="connsiteX100" fmla="*/ 2785145 w 3288484"/>
              <a:gd name="connsiteY100" fmla="*/ 100668 h 1262543"/>
              <a:gd name="connsiteX101" fmla="*/ 2797728 w 3288484"/>
              <a:gd name="connsiteY101" fmla="*/ 92279 h 1262543"/>
              <a:gd name="connsiteX102" fmla="*/ 2822895 w 3288484"/>
              <a:gd name="connsiteY102" fmla="*/ 83890 h 1262543"/>
              <a:gd name="connsiteX103" fmla="*/ 2835479 w 3288484"/>
              <a:gd name="connsiteY103" fmla="*/ 75501 h 1262543"/>
              <a:gd name="connsiteX104" fmla="*/ 2860646 w 3288484"/>
              <a:gd name="connsiteY104" fmla="*/ 67112 h 1262543"/>
              <a:gd name="connsiteX105" fmla="*/ 2877424 w 3288484"/>
              <a:gd name="connsiteY105" fmla="*/ 54528 h 1262543"/>
              <a:gd name="connsiteX106" fmla="*/ 2919369 w 3288484"/>
              <a:gd name="connsiteY106" fmla="*/ 41945 h 1262543"/>
              <a:gd name="connsiteX107" fmla="*/ 2944536 w 3288484"/>
              <a:gd name="connsiteY107" fmla="*/ 37750 h 1262543"/>
              <a:gd name="connsiteX108" fmla="*/ 2969703 w 3288484"/>
              <a:gd name="connsiteY108" fmla="*/ 29361 h 1262543"/>
              <a:gd name="connsiteX109" fmla="*/ 2982286 w 3288484"/>
              <a:gd name="connsiteY109" fmla="*/ 25167 h 1262543"/>
              <a:gd name="connsiteX110" fmla="*/ 2994870 w 3288484"/>
              <a:gd name="connsiteY110" fmla="*/ 16778 h 1262543"/>
              <a:gd name="connsiteX111" fmla="*/ 3078760 w 3288484"/>
              <a:gd name="connsiteY111" fmla="*/ 4194 h 1262543"/>
              <a:gd name="connsiteX112" fmla="*/ 3112316 w 3288484"/>
              <a:gd name="connsiteY112" fmla="*/ 0 h 1262543"/>
              <a:gd name="connsiteX113" fmla="*/ 3288484 w 3288484"/>
              <a:gd name="connsiteY113" fmla="*/ 4194 h 1262543"/>
              <a:gd name="connsiteX0" fmla="*/ 0 w 3288484"/>
              <a:gd name="connsiteY0" fmla="*/ 1262543 h 1262543"/>
              <a:gd name="connsiteX1" fmla="*/ 230697 w 3288484"/>
              <a:gd name="connsiteY1" fmla="*/ 1115736 h 1262543"/>
              <a:gd name="connsiteX2" fmla="*/ 268448 w 3288484"/>
              <a:gd name="connsiteY2" fmla="*/ 1086374 h 1262543"/>
              <a:gd name="connsiteX3" fmla="*/ 293615 w 3288484"/>
              <a:gd name="connsiteY3" fmla="*/ 1073791 h 1262543"/>
              <a:gd name="connsiteX4" fmla="*/ 306198 w 3288484"/>
              <a:gd name="connsiteY4" fmla="*/ 1065402 h 1262543"/>
              <a:gd name="connsiteX5" fmla="*/ 318782 w 3288484"/>
              <a:gd name="connsiteY5" fmla="*/ 1061207 h 1262543"/>
              <a:gd name="connsiteX6" fmla="*/ 331365 w 3288484"/>
              <a:gd name="connsiteY6" fmla="*/ 1048624 h 1262543"/>
              <a:gd name="connsiteX7" fmla="*/ 343949 w 3288484"/>
              <a:gd name="connsiteY7" fmla="*/ 1044429 h 1262543"/>
              <a:gd name="connsiteX8" fmla="*/ 381699 w 3288484"/>
              <a:gd name="connsiteY8" fmla="*/ 1019262 h 1262543"/>
              <a:gd name="connsiteX9" fmla="*/ 394283 w 3288484"/>
              <a:gd name="connsiteY9" fmla="*/ 1010873 h 1262543"/>
              <a:gd name="connsiteX10" fmla="*/ 432033 w 3288484"/>
              <a:gd name="connsiteY10" fmla="*/ 981512 h 1262543"/>
              <a:gd name="connsiteX11" fmla="*/ 444616 w 3288484"/>
              <a:gd name="connsiteY11" fmla="*/ 977317 h 1262543"/>
              <a:gd name="connsiteX12" fmla="*/ 469783 w 3288484"/>
              <a:gd name="connsiteY12" fmla="*/ 960539 h 1262543"/>
              <a:gd name="connsiteX13" fmla="*/ 494950 w 3288484"/>
              <a:gd name="connsiteY13" fmla="*/ 943761 h 1262543"/>
              <a:gd name="connsiteX14" fmla="*/ 520117 w 3288484"/>
              <a:gd name="connsiteY14" fmla="*/ 922789 h 1262543"/>
              <a:gd name="connsiteX15" fmla="*/ 532701 w 3288484"/>
              <a:gd name="connsiteY15" fmla="*/ 914400 h 1262543"/>
              <a:gd name="connsiteX16" fmla="*/ 557868 w 3288484"/>
              <a:gd name="connsiteY16" fmla="*/ 889233 h 1262543"/>
              <a:gd name="connsiteX17" fmla="*/ 578840 w 3288484"/>
              <a:gd name="connsiteY17" fmla="*/ 885038 h 1262543"/>
              <a:gd name="connsiteX18" fmla="*/ 608202 w 3288484"/>
              <a:gd name="connsiteY18" fmla="*/ 859872 h 1262543"/>
              <a:gd name="connsiteX19" fmla="*/ 620785 w 3288484"/>
              <a:gd name="connsiteY19" fmla="*/ 847288 h 1262543"/>
              <a:gd name="connsiteX20" fmla="*/ 633369 w 3288484"/>
              <a:gd name="connsiteY20" fmla="*/ 838899 h 1262543"/>
              <a:gd name="connsiteX21" fmla="*/ 650147 w 3288484"/>
              <a:gd name="connsiteY21" fmla="*/ 822121 h 1262543"/>
              <a:gd name="connsiteX22" fmla="*/ 662730 w 3288484"/>
              <a:gd name="connsiteY22" fmla="*/ 813732 h 1262543"/>
              <a:gd name="connsiteX23" fmla="*/ 692092 w 3288484"/>
              <a:gd name="connsiteY23" fmla="*/ 784371 h 1262543"/>
              <a:gd name="connsiteX24" fmla="*/ 717259 w 3288484"/>
              <a:gd name="connsiteY24" fmla="*/ 763398 h 1262543"/>
              <a:gd name="connsiteX25" fmla="*/ 729842 w 3288484"/>
              <a:gd name="connsiteY25" fmla="*/ 755009 h 1262543"/>
              <a:gd name="connsiteX26" fmla="*/ 742426 w 3288484"/>
              <a:gd name="connsiteY26" fmla="*/ 742426 h 1262543"/>
              <a:gd name="connsiteX27" fmla="*/ 784371 w 3288484"/>
              <a:gd name="connsiteY27" fmla="*/ 717259 h 1262543"/>
              <a:gd name="connsiteX28" fmla="*/ 822121 w 3288484"/>
              <a:gd name="connsiteY28" fmla="*/ 692092 h 1262543"/>
              <a:gd name="connsiteX29" fmla="*/ 834705 w 3288484"/>
              <a:gd name="connsiteY29" fmla="*/ 683703 h 1262543"/>
              <a:gd name="connsiteX30" fmla="*/ 864066 w 3288484"/>
              <a:gd name="connsiteY30" fmla="*/ 671119 h 1262543"/>
              <a:gd name="connsiteX31" fmla="*/ 897622 w 3288484"/>
              <a:gd name="connsiteY31" fmla="*/ 658536 h 1262543"/>
              <a:gd name="connsiteX32" fmla="*/ 931178 w 3288484"/>
              <a:gd name="connsiteY32" fmla="*/ 641758 h 1262543"/>
              <a:gd name="connsiteX33" fmla="*/ 968928 w 3288484"/>
              <a:gd name="connsiteY33" fmla="*/ 629174 h 1262543"/>
              <a:gd name="connsiteX34" fmla="*/ 1010873 w 3288484"/>
              <a:gd name="connsiteY34" fmla="*/ 616591 h 1262543"/>
              <a:gd name="connsiteX35" fmla="*/ 1040235 w 3288484"/>
              <a:gd name="connsiteY35" fmla="*/ 612396 h 1262543"/>
              <a:gd name="connsiteX36" fmla="*/ 1061207 w 3288484"/>
              <a:gd name="connsiteY36" fmla="*/ 608202 h 1262543"/>
              <a:gd name="connsiteX37" fmla="*/ 1086374 w 3288484"/>
              <a:gd name="connsiteY37" fmla="*/ 604007 h 1262543"/>
              <a:gd name="connsiteX38" fmla="*/ 1103152 w 3288484"/>
              <a:gd name="connsiteY38" fmla="*/ 599813 h 1262543"/>
              <a:gd name="connsiteX39" fmla="*/ 1128319 w 3288484"/>
              <a:gd name="connsiteY39" fmla="*/ 595618 h 1262543"/>
              <a:gd name="connsiteX40" fmla="*/ 1140903 w 3288484"/>
              <a:gd name="connsiteY40" fmla="*/ 591424 h 1262543"/>
              <a:gd name="connsiteX41" fmla="*/ 1166070 w 3288484"/>
              <a:gd name="connsiteY41" fmla="*/ 587229 h 1262543"/>
              <a:gd name="connsiteX42" fmla="*/ 1195431 w 3288484"/>
              <a:gd name="connsiteY42" fmla="*/ 578840 h 1262543"/>
              <a:gd name="connsiteX43" fmla="*/ 1245765 w 3288484"/>
              <a:gd name="connsiteY43" fmla="*/ 574646 h 1262543"/>
              <a:gd name="connsiteX44" fmla="*/ 1279321 w 3288484"/>
              <a:gd name="connsiteY44" fmla="*/ 570451 h 1262543"/>
              <a:gd name="connsiteX45" fmla="*/ 1325460 w 3288484"/>
              <a:gd name="connsiteY45" fmla="*/ 566257 h 1262543"/>
              <a:gd name="connsiteX46" fmla="*/ 1354822 w 3288484"/>
              <a:gd name="connsiteY46" fmla="*/ 562062 h 1262543"/>
              <a:gd name="connsiteX47" fmla="*/ 1388378 w 3288484"/>
              <a:gd name="connsiteY47" fmla="*/ 557868 h 1262543"/>
              <a:gd name="connsiteX48" fmla="*/ 1434517 w 3288484"/>
              <a:gd name="connsiteY48" fmla="*/ 545284 h 1262543"/>
              <a:gd name="connsiteX49" fmla="*/ 1451295 w 3288484"/>
              <a:gd name="connsiteY49" fmla="*/ 541090 h 1262543"/>
              <a:gd name="connsiteX50" fmla="*/ 1480657 w 3288484"/>
              <a:gd name="connsiteY50" fmla="*/ 524312 h 1262543"/>
              <a:gd name="connsiteX51" fmla="*/ 1493240 w 3288484"/>
              <a:gd name="connsiteY51" fmla="*/ 515923 h 1262543"/>
              <a:gd name="connsiteX52" fmla="*/ 1514213 w 3288484"/>
              <a:gd name="connsiteY52" fmla="*/ 511728 h 1262543"/>
              <a:gd name="connsiteX53" fmla="*/ 1530991 w 3288484"/>
              <a:gd name="connsiteY53" fmla="*/ 503339 h 1262543"/>
              <a:gd name="connsiteX54" fmla="*/ 1577130 w 3288484"/>
              <a:gd name="connsiteY54" fmla="*/ 490756 h 1262543"/>
              <a:gd name="connsiteX55" fmla="*/ 1589714 w 3288484"/>
              <a:gd name="connsiteY55" fmla="*/ 482367 h 1262543"/>
              <a:gd name="connsiteX56" fmla="*/ 1602297 w 3288484"/>
              <a:gd name="connsiteY56" fmla="*/ 478172 h 1262543"/>
              <a:gd name="connsiteX57" fmla="*/ 1623270 w 3288484"/>
              <a:gd name="connsiteY57" fmla="*/ 469783 h 1262543"/>
              <a:gd name="connsiteX58" fmla="*/ 1661020 w 3288484"/>
              <a:gd name="connsiteY58" fmla="*/ 457200 h 1262543"/>
              <a:gd name="connsiteX59" fmla="*/ 1602297 w 3288484"/>
              <a:gd name="connsiteY59" fmla="*/ 448811 h 1262543"/>
              <a:gd name="connsiteX60" fmla="*/ 1610686 w 3288484"/>
              <a:gd name="connsiteY60" fmla="*/ 461394 h 1262543"/>
              <a:gd name="connsiteX61" fmla="*/ 1635853 w 3288484"/>
              <a:gd name="connsiteY61" fmla="*/ 453005 h 1262543"/>
              <a:gd name="connsiteX62" fmla="*/ 1648437 w 3288484"/>
              <a:gd name="connsiteY62" fmla="*/ 448811 h 1262543"/>
              <a:gd name="connsiteX63" fmla="*/ 1661020 w 3288484"/>
              <a:gd name="connsiteY63" fmla="*/ 444616 h 1262543"/>
              <a:gd name="connsiteX64" fmla="*/ 1677798 w 3288484"/>
              <a:gd name="connsiteY64" fmla="*/ 440422 h 1262543"/>
              <a:gd name="connsiteX65" fmla="*/ 1690382 w 3288484"/>
              <a:gd name="connsiteY65" fmla="*/ 436227 h 1262543"/>
              <a:gd name="connsiteX66" fmla="*/ 1711354 w 3288484"/>
              <a:gd name="connsiteY66" fmla="*/ 432033 h 1262543"/>
              <a:gd name="connsiteX67" fmla="*/ 1744910 w 3288484"/>
              <a:gd name="connsiteY67" fmla="*/ 419449 h 1262543"/>
              <a:gd name="connsiteX68" fmla="*/ 1786855 w 3288484"/>
              <a:gd name="connsiteY68" fmla="*/ 411060 h 1262543"/>
              <a:gd name="connsiteX69" fmla="*/ 1803633 w 3288484"/>
              <a:gd name="connsiteY69" fmla="*/ 402672 h 1262543"/>
              <a:gd name="connsiteX70" fmla="*/ 1816216 w 3288484"/>
              <a:gd name="connsiteY70" fmla="*/ 394283 h 1262543"/>
              <a:gd name="connsiteX71" fmla="*/ 1832994 w 3288484"/>
              <a:gd name="connsiteY71" fmla="*/ 390088 h 1262543"/>
              <a:gd name="connsiteX72" fmla="*/ 1845578 w 3288484"/>
              <a:gd name="connsiteY72" fmla="*/ 385894 h 1262543"/>
              <a:gd name="connsiteX73" fmla="*/ 1858161 w 3288484"/>
              <a:gd name="connsiteY73" fmla="*/ 377505 h 1262543"/>
              <a:gd name="connsiteX74" fmla="*/ 1933662 w 3288484"/>
              <a:gd name="connsiteY74" fmla="*/ 360727 h 1262543"/>
              <a:gd name="connsiteX75" fmla="*/ 1996580 w 3288484"/>
              <a:gd name="connsiteY75" fmla="*/ 348143 h 1262543"/>
              <a:gd name="connsiteX76" fmla="*/ 2013358 w 3288484"/>
              <a:gd name="connsiteY76" fmla="*/ 343949 h 1262543"/>
              <a:gd name="connsiteX77" fmla="*/ 2122415 w 3288484"/>
              <a:gd name="connsiteY77" fmla="*/ 327171 h 1262543"/>
              <a:gd name="connsiteX78" fmla="*/ 2139193 w 3288484"/>
              <a:gd name="connsiteY78" fmla="*/ 318782 h 1262543"/>
              <a:gd name="connsiteX79" fmla="*/ 2168554 w 3288484"/>
              <a:gd name="connsiteY79" fmla="*/ 314587 h 1262543"/>
              <a:gd name="connsiteX80" fmla="*/ 2197916 w 3288484"/>
              <a:gd name="connsiteY80" fmla="*/ 306198 h 1262543"/>
              <a:gd name="connsiteX81" fmla="*/ 2218888 w 3288484"/>
              <a:gd name="connsiteY81" fmla="*/ 285226 h 1262543"/>
              <a:gd name="connsiteX82" fmla="*/ 2227277 w 3288484"/>
              <a:gd name="connsiteY82" fmla="*/ 272642 h 1262543"/>
              <a:gd name="connsiteX83" fmla="*/ 2239860 w 3288484"/>
              <a:gd name="connsiteY83" fmla="*/ 264253 h 1262543"/>
              <a:gd name="connsiteX84" fmla="*/ 2277611 w 3288484"/>
              <a:gd name="connsiteY84" fmla="*/ 234892 h 1262543"/>
              <a:gd name="connsiteX85" fmla="*/ 2302778 w 3288484"/>
              <a:gd name="connsiteY85" fmla="*/ 226503 h 1262543"/>
              <a:gd name="connsiteX86" fmla="*/ 2332139 w 3288484"/>
              <a:gd name="connsiteY86" fmla="*/ 218114 h 1262543"/>
              <a:gd name="connsiteX87" fmla="*/ 2407640 w 3288484"/>
              <a:gd name="connsiteY87" fmla="*/ 209725 h 1262543"/>
              <a:gd name="connsiteX88" fmla="*/ 2504114 w 3288484"/>
              <a:gd name="connsiteY88" fmla="*/ 197141 h 1262543"/>
              <a:gd name="connsiteX89" fmla="*/ 2537670 w 3288484"/>
              <a:gd name="connsiteY89" fmla="*/ 192947 h 1262543"/>
              <a:gd name="connsiteX90" fmla="*/ 2562837 w 3288484"/>
              <a:gd name="connsiteY90" fmla="*/ 184558 h 1262543"/>
              <a:gd name="connsiteX91" fmla="*/ 2583809 w 3288484"/>
              <a:gd name="connsiteY91" fmla="*/ 176169 h 1262543"/>
              <a:gd name="connsiteX92" fmla="*/ 2617365 w 3288484"/>
              <a:gd name="connsiteY92" fmla="*/ 167780 h 1262543"/>
              <a:gd name="connsiteX93" fmla="*/ 2638338 w 3288484"/>
              <a:gd name="connsiteY93" fmla="*/ 163585 h 1262543"/>
              <a:gd name="connsiteX94" fmla="*/ 2659310 w 3288484"/>
              <a:gd name="connsiteY94" fmla="*/ 155196 h 1262543"/>
              <a:gd name="connsiteX95" fmla="*/ 2688672 w 3288484"/>
              <a:gd name="connsiteY95" fmla="*/ 146807 h 1262543"/>
              <a:gd name="connsiteX96" fmla="*/ 2718033 w 3288484"/>
              <a:gd name="connsiteY96" fmla="*/ 130029 h 1262543"/>
              <a:gd name="connsiteX97" fmla="*/ 2739005 w 3288484"/>
              <a:gd name="connsiteY97" fmla="*/ 121640 h 1262543"/>
              <a:gd name="connsiteX98" fmla="*/ 2751589 w 3288484"/>
              <a:gd name="connsiteY98" fmla="*/ 113251 h 1262543"/>
              <a:gd name="connsiteX99" fmla="*/ 2785145 w 3288484"/>
              <a:gd name="connsiteY99" fmla="*/ 100668 h 1262543"/>
              <a:gd name="connsiteX100" fmla="*/ 2797728 w 3288484"/>
              <a:gd name="connsiteY100" fmla="*/ 92279 h 1262543"/>
              <a:gd name="connsiteX101" fmla="*/ 2822895 w 3288484"/>
              <a:gd name="connsiteY101" fmla="*/ 83890 h 1262543"/>
              <a:gd name="connsiteX102" fmla="*/ 2835479 w 3288484"/>
              <a:gd name="connsiteY102" fmla="*/ 75501 h 1262543"/>
              <a:gd name="connsiteX103" fmla="*/ 2860646 w 3288484"/>
              <a:gd name="connsiteY103" fmla="*/ 67112 h 1262543"/>
              <a:gd name="connsiteX104" fmla="*/ 2877424 w 3288484"/>
              <a:gd name="connsiteY104" fmla="*/ 54528 h 1262543"/>
              <a:gd name="connsiteX105" fmla="*/ 2919369 w 3288484"/>
              <a:gd name="connsiteY105" fmla="*/ 41945 h 1262543"/>
              <a:gd name="connsiteX106" fmla="*/ 2944536 w 3288484"/>
              <a:gd name="connsiteY106" fmla="*/ 37750 h 1262543"/>
              <a:gd name="connsiteX107" fmla="*/ 2969703 w 3288484"/>
              <a:gd name="connsiteY107" fmla="*/ 29361 h 1262543"/>
              <a:gd name="connsiteX108" fmla="*/ 2982286 w 3288484"/>
              <a:gd name="connsiteY108" fmla="*/ 25167 h 1262543"/>
              <a:gd name="connsiteX109" fmla="*/ 2994870 w 3288484"/>
              <a:gd name="connsiteY109" fmla="*/ 16778 h 1262543"/>
              <a:gd name="connsiteX110" fmla="*/ 3078760 w 3288484"/>
              <a:gd name="connsiteY110" fmla="*/ 4194 h 1262543"/>
              <a:gd name="connsiteX111" fmla="*/ 3112316 w 3288484"/>
              <a:gd name="connsiteY111" fmla="*/ 0 h 1262543"/>
              <a:gd name="connsiteX112" fmla="*/ 3288484 w 3288484"/>
              <a:gd name="connsiteY112" fmla="*/ 4194 h 1262543"/>
              <a:gd name="connsiteX0" fmla="*/ 0 w 5667012"/>
              <a:gd name="connsiteY0" fmla="*/ 1262543 h 1262543"/>
              <a:gd name="connsiteX1" fmla="*/ 230697 w 5667012"/>
              <a:gd name="connsiteY1" fmla="*/ 1115736 h 1262543"/>
              <a:gd name="connsiteX2" fmla="*/ 268448 w 5667012"/>
              <a:gd name="connsiteY2" fmla="*/ 1086374 h 1262543"/>
              <a:gd name="connsiteX3" fmla="*/ 293615 w 5667012"/>
              <a:gd name="connsiteY3" fmla="*/ 1073791 h 1262543"/>
              <a:gd name="connsiteX4" fmla="*/ 306198 w 5667012"/>
              <a:gd name="connsiteY4" fmla="*/ 1065402 h 1262543"/>
              <a:gd name="connsiteX5" fmla="*/ 318782 w 5667012"/>
              <a:gd name="connsiteY5" fmla="*/ 1061207 h 1262543"/>
              <a:gd name="connsiteX6" fmla="*/ 331365 w 5667012"/>
              <a:gd name="connsiteY6" fmla="*/ 1048624 h 1262543"/>
              <a:gd name="connsiteX7" fmla="*/ 343949 w 5667012"/>
              <a:gd name="connsiteY7" fmla="*/ 1044429 h 1262543"/>
              <a:gd name="connsiteX8" fmla="*/ 381699 w 5667012"/>
              <a:gd name="connsiteY8" fmla="*/ 1019262 h 1262543"/>
              <a:gd name="connsiteX9" fmla="*/ 394283 w 5667012"/>
              <a:gd name="connsiteY9" fmla="*/ 1010873 h 1262543"/>
              <a:gd name="connsiteX10" fmla="*/ 432033 w 5667012"/>
              <a:gd name="connsiteY10" fmla="*/ 981512 h 1262543"/>
              <a:gd name="connsiteX11" fmla="*/ 444616 w 5667012"/>
              <a:gd name="connsiteY11" fmla="*/ 977317 h 1262543"/>
              <a:gd name="connsiteX12" fmla="*/ 469783 w 5667012"/>
              <a:gd name="connsiteY12" fmla="*/ 960539 h 1262543"/>
              <a:gd name="connsiteX13" fmla="*/ 494950 w 5667012"/>
              <a:gd name="connsiteY13" fmla="*/ 943761 h 1262543"/>
              <a:gd name="connsiteX14" fmla="*/ 520117 w 5667012"/>
              <a:gd name="connsiteY14" fmla="*/ 922789 h 1262543"/>
              <a:gd name="connsiteX15" fmla="*/ 532701 w 5667012"/>
              <a:gd name="connsiteY15" fmla="*/ 914400 h 1262543"/>
              <a:gd name="connsiteX16" fmla="*/ 557868 w 5667012"/>
              <a:gd name="connsiteY16" fmla="*/ 889233 h 1262543"/>
              <a:gd name="connsiteX17" fmla="*/ 578840 w 5667012"/>
              <a:gd name="connsiteY17" fmla="*/ 885038 h 1262543"/>
              <a:gd name="connsiteX18" fmla="*/ 608202 w 5667012"/>
              <a:gd name="connsiteY18" fmla="*/ 859872 h 1262543"/>
              <a:gd name="connsiteX19" fmla="*/ 620785 w 5667012"/>
              <a:gd name="connsiteY19" fmla="*/ 847288 h 1262543"/>
              <a:gd name="connsiteX20" fmla="*/ 633369 w 5667012"/>
              <a:gd name="connsiteY20" fmla="*/ 838899 h 1262543"/>
              <a:gd name="connsiteX21" fmla="*/ 650147 w 5667012"/>
              <a:gd name="connsiteY21" fmla="*/ 822121 h 1262543"/>
              <a:gd name="connsiteX22" fmla="*/ 662730 w 5667012"/>
              <a:gd name="connsiteY22" fmla="*/ 813732 h 1262543"/>
              <a:gd name="connsiteX23" fmla="*/ 692092 w 5667012"/>
              <a:gd name="connsiteY23" fmla="*/ 784371 h 1262543"/>
              <a:gd name="connsiteX24" fmla="*/ 717259 w 5667012"/>
              <a:gd name="connsiteY24" fmla="*/ 763398 h 1262543"/>
              <a:gd name="connsiteX25" fmla="*/ 729842 w 5667012"/>
              <a:gd name="connsiteY25" fmla="*/ 755009 h 1262543"/>
              <a:gd name="connsiteX26" fmla="*/ 742426 w 5667012"/>
              <a:gd name="connsiteY26" fmla="*/ 742426 h 1262543"/>
              <a:gd name="connsiteX27" fmla="*/ 784371 w 5667012"/>
              <a:gd name="connsiteY27" fmla="*/ 717259 h 1262543"/>
              <a:gd name="connsiteX28" fmla="*/ 822121 w 5667012"/>
              <a:gd name="connsiteY28" fmla="*/ 692092 h 1262543"/>
              <a:gd name="connsiteX29" fmla="*/ 834705 w 5667012"/>
              <a:gd name="connsiteY29" fmla="*/ 683703 h 1262543"/>
              <a:gd name="connsiteX30" fmla="*/ 864066 w 5667012"/>
              <a:gd name="connsiteY30" fmla="*/ 671119 h 1262543"/>
              <a:gd name="connsiteX31" fmla="*/ 897622 w 5667012"/>
              <a:gd name="connsiteY31" fmla="*/ 658536 h 1262543"/>
              <a:gd name="connsiteX32" fmla="*/ 931178 w 5667012"/>
              <a:gd name="connsiteY32" fmla="*/ 641758 h 1262543"/>
              <a:gd name="connsiteX33" fmla="*/ 968928 w 5667012"/>
              <a:gd name="connsiteY33" fmla="*/ 629174 h 1262543"/>
              <a:gd name="connsiteX34" fmla="*/ 1010873 w 5667012"/>
              <a:gd name="connsiteY34" fmla="*/ 616591 h 1262543"/>
              <a:gd name="connsiteX35" fmla="*/ 1040235 w 5667012"/>
              <a:gd name="connsiteY35" fmla="*/ 612396 h 1262543"/>
              <a:gd name="connsiteX36" fmla="*/ 1061207 w 5667012"/>
              <a:gd name="connsiteY36" fmla="*/ 608202 h 1262543"/>
              <a:gd name="connsiteX37" fmla="*/ 1086374 w 5667012"/>
              <a:gd name="connsiteY37" fmla="*/ 604007 h 1262543"/>
              <a:gd name="connsiteX38" fmla="*/ 1103152 w 5667012"/>
              <a:gd name="connsiteY38" fmla="*/ 599813 h 1262543"/>
              <a:gd name="connsiteX39" fmla="*/ 1128319 w 5667012"/>
              <a:gd name="connsiteY39" fmla="*/ 595618 h 1262543"/>
              <a:gd name="connsiteX40" fmla="*/ 1140903 w 5667012"/>
              <a:gd name="connsiteY40" fmla="*/ 591424 h 1262543"/>
              <a:gd name="connsiteX41" fmla="*/ 1166070 w 5667012"/>
              <a:gd name="connsiteY41" fmla="*/ 587229 h 1262543"/>
              <a:gd name="connsiteX42" fmla="*/ 1195431 w 5667012"/>
              <a:gd name="connsiteY42" fmla="*/ 578840 h 1262543"/>
              <a:gd name="connsiteX43" fmla="*/ 1245765 w 5667012"/>
              <a:gd name="connsiteY43" fmla="*/ 574646 h 1262543"/>
              <a:gd name="connsiteX44" fmla="*/ 1279321 w 5667012"/>
              <a:gd name="connsiteY44" fmla="*/ 570451 h 1262543"/>
              <a:gd name="connsiteX45" fmla="*/ 1325460 w 5667012"/>
              <a:gd name="connsiteY45" fmla="*/ 566257 h 1262543"/>
              <a:gd name="connsiteX46" fmla="*/ 1354822 w 5667012"/>
              <a:gd name="connsiteY46" fmla="*/ 562062 h 1262543"/>
              <a:gd name="connsiteX47" fmla="*/ 1388378 w 5667012"/>
              <a:gd name="connsiteY47" fmla="*/ 557868 h 1262543"/>
              <a:gd name="connsiteX48" fmla="*/ 1434517 w 5667012"/>
              <a:gd name="connsiteY48" fmla="*/ 545284 h 1262543"/>
              <a:gd name="connsiteX49" fmla="*/ 1451295 w 5667012"/>
              <a:gd name="connsiteY49" fmla="*/ 541090 h 1262543"/>
              <a:gd name="connsiteX50" fmla="*/ 1480657 w 5667012"/>
              <a:gd name="connsiteY50" fmla="*/ 524312 h 1262543"/>
              <a:gd name="connsiteX51" fmla="*/ 1493240 w 5667012"/>
              <a:gd name="connsiteY51" fmla="*/ 515923 h 1262543"/>
              <a:gd name="connsiteX52" fmla="*/ 1514213 w 5667012"/>
              <a:gd name="connsiteY52" fmla="*/ 511728 h 1262543"/>
              <a:gd name="connsiteX53" fmla="*/ 1530991 w 5667012"/>
              <a:gd name="connsiteY53" fmla="*/ 503339 h 1262543"/>
              <a:gd name="connsiteX54" fmla="*/ 1577130 w 5667012"/>
              <a:gd name="connsiteY54" fmla="*/ 490756 h 1262543"/>
              <a:gd name="connsiteX55" fmla="*/ 1589714 w 5667012"/>
              <a:gd name="connsiteY55" fmla="*/ 482367 h 1262543"/>
              <a:gd name="connsiteX56" fmla="*/ 1602297 w 5667012"/>
              <a:gd name="connsiteY56" fmla="*/ 478172 h 1262543"/>
              <a:gd name="connsiteX57" fmla="*/ 1623270 w 5667012"/>
              <a:gd name="connsiteY57" fmla="*/ 469783 h 1262543"/>
              <a:gd name="connsiteX58" fmla="*/ 1661020 w 5667012"/>
              <a:gd name="connsiteY58" fmla="*/ 457200 h 1262543"/>
              <a:gd name="connsiteX59" fmla="*/ 1602297 w 5667012"/>
              <a:gd name="connsiteY59" fmla="*/ 448811 h 1262543"/>
              <a:gd name="connsiteX60" fmla="*/ 1610686 w 5667012"/>
              <a:gd name="connsiteY60" fmla="*/ 461394 h 1262543"/>
              <a:gd name="connsiteX61" fmla="*/ 1635853 w 5667012"/>
              <a:gd name="connsiteY61" fmla="*/ 453005 h 1262543"/>
              <a:gd name="connsiteX62" fmla="*/ 1648437 w 5667012"/>
              <a:gd name="connsiteY62" fmla="*/ 448811 h 1262543"/>
              <a:gd name="connsiteX63" fmla="*/ 1661020 w 5667012"/>
              <a:gd name="connsiteY63" fmla="*/ 444616 h 1262543"/>
              <a:gd name="connsiteX64" fmla="*/ 1677798 w 5667012"/>
              <a:gd name="connsiteY64" fmla="*/ 440422 h 1262543"/>
              <a:gd name="connsiteX65" fmla="*/ 1690382 w 5667012"/>
              <a:gd name="connsiteY65" fmla="*/ 436227 h 1262543"/>
              <a:gd name="connsiteX66" fmla="*/ 1711354 w 5667012"/>
              <a:gd name="connsiteY66" fmla="*/ 432033 h 1262543"/>
              <a:gd name="connsiteX67" fmla="*/ 1744910 w 5667012"/>
              <a:gd name="connsiteY67" fmla="*/ 419449 h 1262543"/>
              <a:gd name="connsiteX68" fmla="*/ 1786855 w 5667012"/>
              <a:gd name="connsiteY68" fmla="*/ 411060 h 1262543"/>
              <a:gd name="connsiteX69" fmla="*/ 1803633 w 5667012"/>
              <a:gd name="connsiteY69" fmla="*/ 402672 h 1262543"/>
              <a:gd name="connsiteX70" fmla="*/ 1816216 w 5667012"/>
              <a:gd name="connsiteY70" fmla="*/ 394283 h 1262543"/>
              <a:gd name="connsiteX71" fmla="*/ 1832994 w 5667012"/>
              <a:gd name="connsiteY71" fmla="*/ 390088 h 1262543"/>
              <a:gd name="connsiteX72" fmla="*/ 1845578 w 5667012"/>
              <a:gd name="connsiteY72" fmla="*/ 385894 h 1262543"/>
              <a:gd name="connsiteX73" fmla="*/ 1858161 w 5667012"/>
              <a:gd name="connsiteY73" fmla="*/ 377505 h 1262543"/>
              <a:gd name="connsiteX74" fmla="*/ 1933662 w 5667012"/>
              <a:gd name="connsiteY74" fmla="*/ 360727 h 1262543"/>
              <a:gd name="connsiteX75" fmla="*/ 1996580 w 5667012"/>
              <a:gd name="connsiteY75" fmla="*/ 348143 h 1262543"/>
              <a:gd name="connsiteX76" fmla="*/ 2013358 w 5667012"/>
              <a:gd name="connsiteY76" fmla="*/ 343949 h 1262543"/>
              <a:gd name="connsiteX77" fmla="*/ 2122415 w 5667012"/>
              <a:gd name="connsiteY77" fmla="*/ 327171 h 1262543"/>
              <a:gd name="connsiteX78" fmla="*/ 2139193 w 5667012"/>
              <a:gd name="connsiteY78" fmla="*/ 318782 h 1262543"/>
              <a:gd name="connsiteX79" fmla="*/ 2168554 w 5667012"/>
              <a:gd name="connsiteY79" fmla="*/ 314587 h 1262543"/>
              <a:gd name="connsiteX80" fmla="*/ 2197916 w 5667012"/>
              <a:gd name="connsiteY80" fmla="*/ 306198 h 1262543"/>
              <a:gd name="connsiteX81" fmla="*/ 2218888 w 5667012"/>
              <a:gd name="connsiteY81" fmla="*/ 285226 h 1262543"/>
              <a:gd name="connsiteX82" fmla="*/ 2227277 w 5667012"/>
              <a:gd name="connsiteY82" fmla="*/ 272642 h 1262543"/>
              <a:gd name="connsiteX83" fmla="*/ 2239860 w 5667012"/>
              <a:gd name="connsiteY83" fmla="*/ 264253 h 1262543"/>
              <a:gd name="connsiteX84" fmla="*/ 2277611 w 5667012"/>
              <a:gd name="connsiteY84" fmla="*/ 234892 h 1262543"/>
              <a:gd name="connsiteX85" fmla="*/ 2302778 w 5667012"/>
              <a:gd name="connsiteY85" fmla="*/ 226503 h 1262543"/>
              <a:gd name="connsiteX86" fmla="*/ 2332139 w 5667012"/>
              <a:gd name="connsiteY86" fmla="*/ 218114 h 1262543"/>
              <a:gd name="connsiteX87" fmla="*/ 2407640 w 5667012"/>
              <a:gd name="connsiteY87" fmla="*/ 209725 h 1262543"/>
              <a:gd name="connsiteX88" fmla="*/ 2504114 w 5667012"/>
              <a:gd name="connsiteY88" fmla="*/ 197141 h 1262543"/>
              <a:gd name="connsiteX89" fmla="*/ 2537670 w 5667012"/>
              <a:gd name="connsiteY89" fmla="*/ 192947 h 1262543"/>
              <a:gd name="connsiteX90" fmla="*/ 2562837 w 5667012"/>
              <a:gd name="connsiteY90" fmla="*/ 184558 h 1262543"/>
              <a:gd name="connsiteX91" fmla="*/ 2583809 w 5667012"/>
              <a:gd name="connsiteY91" fmla="*/ 176169 h 1262543"/>
              <a:gd name="connsiteX92" fmla="*/ 2617365 w 5667012"/>
              <a:gd name="connsiteY92" fmla="*/ 167780 h 1262543"/>
              <a:gd name="connsiteX93" fmla="*/ 2638338 w 5667012"/>
              <a:gd name="connsiteY93" fmla="*/ 163585 h 1262543"/>
              <a:gd name="connsiteX94" fmla="*/ 2659310 w 5667012"/>
              <a:gd name="connsiteY94" fmla="*/ 155196 h 1262543"/>
              <a:gd name="connsiteX95" fmla="*/ 2688672 w 5667012"/>
              <a:gd name="connsiteY95" fmla="*/ 146807 h 1262543"/>
              <a:gd name="connsiteX96" fmla="*/ 2718033 w 5667012"/>
              <a:gd name="connsiteY96" fmla="*/ 130029 h 1262543"/>
              <a:gd name="connsiteX97" fmla="*/ 2739005 w 5667012"/>
              <a:gd name="connsiteY97" fmla="*/ 121640 h 1262543"/>
              <a:gd name="connsiteX98" fmla="*/ 2751589 w 5667012"/>
              <a:gd name="connsiteY98" fmla="*/ 113251 h 1262543"/>
              <a:gd name="connsiteX99" fmla="*/ 2785145 w 5667012"/>
              <a:gd name="connsiteY99" fmla="*/ 100668 h 1262543"/>
              <a:gd name="connsiteX100" fmla="*/ 2797728 w 5667012"/>
              <a:gd name="connsiteY100" fmla="*/ 92279 h 1262543"/>
              <a:gd name="connsiteX101" fmla="*/ 2822895 w 5667012"/>
              <a:gd name="connsiteY101" fmla="*/ 83890 h 1262543"/>
              <a:gd name="connsiteX102" fmla="*/ 2835479 w 5667012"/>
              <a:gd name="connsiteY102" fmla="*/ 75501 h 1262543"/>
              <a:gd name="connsiteX103" fmla="*/ 2860646 w 5667012"/>
              <a:gd name="connsiteY103" fmla="*/ 67112 h 1262543"/>
              <a:gd name="connsiteX104" fmla="*/ 2877424 w 5667012"/>
              <a:gd name="connsiteY104" fmla="*/ 54528 h 1262543"/>
              <a:gd name="connsiteX105" fmla="*/ 2919369 w 5667012"/>
              <a:gd name="connsiteY105" fmla="*/ 41945 h 1262543"/>
              <a:gd name="connsiteX106" fmla="*/ 2944536 w 5667012"/>
              <a:gd name="connsiteY106" fmla="*/ 37750 h 1262543"/>
              <a:gd name="connsiteX107" fmla="*/ 2969703 w 5667012"/>
              <a:gd name="connsiteY107" fmla="*/ 29361 h 1262543"/>
              <a:gd name="connsiteX108" fmla="*/ 2982286 w 5667012"/>
              <a:gd name="connsiteY108" fmla="*/ 25167 h 1262543"/>
              <a:gd name="connsiteX109" fmla="*/ 2994870 w 5667012"/>
              <a:gd name="connsiteY109" fmla="*/ 16778 h 1262543"/>
              <a:gd name="connsiteX110" fmla="*/ 3078760 w 5667012"/>
              <a:gd name="connsiteY110" fmla="*/ 4194 h 1262543"/>
              <a:gd name="connsiteX111" fmla="*/ 3112316 w 5667012"/>
              <a:gd name="connsiteY111" fmla="*/ 0 h 1262543"/>
              <a:gd name="connsiteX112" fmla="*/ 5667012 w 5667012"/>
              <a:gd name="connsiteY112" fmla="*/ 292665 h 1262543"/>
              <a:gd name="connsiteX0" fmla="*/ 0 w 5667012"/>
              <a:gd name="connsiteY0" fmla="*/ 1262543 h 1262543"/>
              <a:gd name="connsiteX1" fmla="*/ 230697 w 5667012"/>
              <a:gd name="connsiteY1" fmla="*/ 1115736 h 1262543"/>
              <a:gd name="connsiteX2" fmla="*/ 268448 w 5667012"/>
              <a:gd name="connsiteY2" fmla="*/ 1086374 h 1262543"/>
              <a:gd name="connsiteX3" fmla="*/ 293615 w 5667012"/>
              <a:gd name="connsiteY3" fmla="*/ 1073791 h 1262543"/>
              <a:gd name="connsiteX4" fmla="*/ 306198 w 5667012"/>
              <a:gd name="connsiteY4" fmla="*/ 1065402 h 1262543"/>
              <a:gd name="connsiteX5" fmla="*/ 318782 w 5667012"/>
              <a:gd name="connsiteY5" fmla="*/ 1061207 h 1262543"/>
              <a:gd name="connsiteX6" fmla="*/ 331365 w 5667012"/>
              <a:gd name="connsiteY6" fmla="*/ 1048624 h 1262543"/>
              <a:gd name="connsiteX7" fmla="*/ 343949 w 5667012"/>
              <a:gd name="connsiteY7" fmla="*/ 1044429 h 1262543"/>
              <a:gd name="connsiteX8" fmla="*/ 381699 w 5667012"/>
              <a:gd name="connsiteY8" fmla="*/ 1019262 h 1262543"/>
              <a:gd name="connsiteX9" fmla="*/ 394283 w 5667012"/>
              <a:gd name="connsiteY9" fmla="*/ 1010873 h 1262543"/>
              <a:gd name="connsiteX10" fmla="*/ 432033 w 5667012"/>
              <a:gd name="connsiteY10" fmla="*/ 981512 h 1262543"/>
              <a:gd name="connsiteX11" fmla="*/ 444616 w 5667012"/>
              <a:gd name="connsiteY11" fmla="*/ 977317 h 1262543"/>
              <a:gd name="connsiteX12" fmla="*/ 469783 w 5667012"/>
              <a:gd name="connsiteY12" fmla="*/ 960539 h 1262543"/>
              <a:gd name="connsiteX13" fmla="*/ 494950 w 5667012"/>
              <a:gd name="connsiteY13" fmla="*/ 943761 h 1262543"/>
              <a:gd name="connsiteX14" fmla="*/ 520117 w 5667012"/>
              <a:gd name="connsiteY14" fmla="*/ 922789 h 1262543"/>
              <a:gd name="connsiteX15" fmla="*/ 532701 w 5667012"/>
              <a:gd name="connsiteY15" fmla="*/ 914400 h 1262543"/>
              <a:gd name="connsiteX16" fmla="*/ 557868 w 5667012"/>
              <a:gd name="connsiteY16" fmla="*/ 889233 h 1262543"/>
              <a:gd name="connsiteX17" fmla="*/ 578840 w 5667012"/>
              <a:gd name="connsiteY17" fmla="*/ 885038 h 1262543"/>
              <a:gd name="connsiteX18" fmla="*/ 608202 w 5667012"/>
              <a:gd name="connsiteY18" fmla="*/ 859872 h 1262543"/>
              <a:gd name="connsiteX19" fmla="*/ 620785 w 5667012"/>
              <a:gd name="connsiteY19" fmla="*/ 847288 h 1262543"/>
              <a:gd name="connsiteX20" fmla="*/ 633369 w 5667012"/>
              <a:gd name="connsiteY20" fmla="*/ 838899 h 1262543"/>
              <a:gd name="connsiteX21" fmla="*/ 650147 w 5667012"/>
              <a:gd name="connsiteY21" fmla="*/ 822121 h 1262543"/>
              <a:gd name="connsiteX22" fmla="*/ 662730 w 5667012"/>
              <a:gd name="connsiteY22" fmla="*/ 813732 h 1262543"/>
              <a:gd name="connsiteX23" fmla="*/ 692092 w 5667012"/>
              <a:gd name="connsiteY23" fmla="*/ 784371 h 1262543"/>
              <a:gd name="connsiteX24" fmla="*/ 717259 w 5667012"/>
              <a:gd name="connsiteY24" fmla="*/ 763398 h 1262543"/>
              <a:gd name="connsiteX25" fmla="*/ 729842 w 5667012"/>
              <a:gd name="connsiteY25" fmla="*/ 755009 h 1262543"/>
              <a:gd name="connsiteX26" fmla="*/ 742426 w 5667012"/>
              <a:gd name="connsiteY26" fmla="*/ 742426 h 1262543"/>
              <a:gd name="connsiteX27" fmla="*/ 784371 w 5667012"/>
              <a:gd name="connsiteY27" fmla="*/ 717259 h 1262543"/>
              <a:gd name="connsiteX28" fmla="*/ 822121 w 5667012"/>
              <a:gd name="connsiteY28" fmla="*/ 692092 h 1262543"/>
              <a:gd name="connsiteX29" fmla="*/ 834705 w 5667012"/>
              <a:gd name="connsiteY29" fmla="*/ 683703 h 1262543"/>
              <a:gd name="connsiteX30" fmla="*/ 864066 w 5667012"/>
              <a:gd name="connsiteY30" fmla="*/ 671119 h 1262543"/>
              <a:gd name="connsiteX31" fmla="*/ 897622 w 5667012"/>
              <a:gd name="connsiteY31" fmla="*/ 658536 h 1262543"/>
              <a:gd name="connsiteX32" fmla="*/ 931178 w 5667012"/>
              <a:gd name="connsiteY32" fmla="*/ 641758 h 1262543"/>
              <a:gd name="connsiteX33" fmla="*/ 968928 w 5667012"/>
              <a:gd name="connsiteY33" fmla="*/ 629174 h 1262543"/>
              <a:gd name="connsiteX34" fmla="*/ 1010873 w 5667012"/>
              <a:gd name="connsiteY34" fmla="*/ 616591 h 1262543"/>
              <a:gd name="connsiteX35" fmla="*/ 1040235 w 5667012"/>
              <a:gd name="connsiteY35" fmla="*/ 612396 h 1262543"/>
              <a:gd name="connsiteX36" fmla="*/ 1061207 w 5667012"/>
              <a:gd name="connsiteY36" fmla="*/ 608202 h 1262543"/>
              <a:gd name="connsiteX37" fmla="*/ 1086374 w 5667012"/>
              <a:gd name="connsiteY37" fmla="*/ 604007 h 1262543"/>
              <a:gd name="connsiteX38" fmla="*/ 1103152 w 5667012"/>
              <a:gd name="connsiteY38" fmla="*/ 599813 h 1262543"/>
              <a:gd name="connsiteX39" fmla="*/ 1128319 w 5667012"/>
              <a:gd name="connsiteY39" fmla="*/ 595618 h 1262543"/>
              <a:gd name="connsiteX40" fmla="*/ 1140903 w 5667012"/>
              <a:gd name="connsiteY40" fmla="*/ 591424 h 1262543"/>
              <a:gd name="connsiteX41" fmla="*/ 1166070 w 5667012"/>
              <a:gd name="connsiteY41" fmla="*/ 587229 h 1262543"/>
              <a:gd name="connsiteX42" fmla="*/ 1195431 w 5667012"/>
              <a:gd name="connsiteY42" fmla="*/ 578840 h 1262543"/>
              <a:gd name="connsiteX43" fmla="*/ 1245765 w 5667012"/>
              <a:gd name="connsiteY43" fmla="*/ 574646 h 1262543"/>
              <a:gd name="connsiteX44" fmla="*/ 1279321 w 5667012"/>
              <a:gd name="connsiteY44" fmla="*/ 570451 h 1262543"/>
              <a:gd name="connsiteX45" fmla="*/ 1325460 w 5667012"/>
              <a:gd name="connsiteY45" fmla="*/ 566257 h 1262543"/>
              <a:gd name="connsiteX46" fmla="*/ 1354822 w 5667012"/>
              <a:gd name="connsiteY46" fmla="*/ 562062 h 1262543"/>
              <a:gd name="connsiteX47" fmla="*/ 1388378 w 5667012"/>
              <a:gd name="connsiteY47" fmla="*/ 557868 h 1262543"/>
              <a:gd name="connsiteX48" fmla="*/ 1434517 w 5667012"/>
              <a:gd name="connsiteY48" fmla="*/ 545284 h 1262543"/>
              <a:gd name="connsiteX49" fmla="*/ 1451295 w 5667012"/>
              <a:gd name="connsiteY49" fmla="*/ 541090 h 1262543"/>
              <a:gd name="connsiteX50" fmla="*/ 1480657 w 5667012"/>
              <a:gd name="connsiteY50" fmla="*/ 524312 h 1262543"/>
              <a:gd name="connsiteX51" fmla="*/ 1493240 w 5667012"/>
              <a:gd name="connsiteY51" fmla="*/ 515923 h 1262543"/>
              <a:gd name="connsiteX52" fmla="*/ 1514213 w 5667012"/>
              <a:gd name="connsiteY52" fmla="*/ 511728 h 1262543"/>
              <a:gd name="connsiteX53" fmla="*/ 1530991 w 5667012"/>
              <a:gd name="connsiteY53" fmla="*/ 503339 h 1262543"/>
              <a:gd name="connsiteX54" fmla="*/ 1577130 w 5667012"/>
              <a:gd name="connsiteY54" fmla="*/ 490756 h 1262543"/>
              <a:gd name="connsiteX55" fmla="*/ 1589714 w 5667012"/>
              <a:gd name="connsiteY55" fmla="*/ 482367 h 1262543"/>
              <a:gd name="connsiteX56" fmla="*/ 1602297 w 5667012"/>
              <a:gd name="connsiteY56" fmla="*/ 478172 h 1262543"/>
              <a:gd name="connsiteX57" fmla="*/ 1623270 w 5667012"/>
              <a:gd name="connsiteY57" fmla="*/ 469783 h 1262543"/>
              <a:gd name="connsiteX58" fmla="*/ 1661020 w 5667012"/>
              <a:gd name="connsiteY58" fmla="*/ 457200 h 1262543"/>
              <a:gd name="connsiteX59" fmla="*/ 1602297 w 5667012"/>
              <a:gd name="connsiteY59" fmla="*/ 448811 h 1262543"/>
              <a:gd name="connsiteX60" fmla="*/ 1610686 w 5667012"/>
              <a:gd name="connsiteY60" fmla="*/ 461394 h 1262543"/>
              <a:gd name="connsiteX61" fmla="*/ 1635853 w 5667012"/>
              <a:gd name="connsiteY61" fmla="*/ 453005 h 1262543"/>
              <a:gd name="connsiteX62" fmla="*/ 1648437 w 5667012"/>
              <a:gd name="connsiteY62" fmla="*/ 448811 h 1262543"/>
              <a:gd name="connsiteX63" fmla="*/ 1661020 w 5667012"/>
              <a:gd name="connsiteY63" fmla="*/ 444616 h 1262543"/>
              <a:gd name="connsiteX64" fmla="*/ 1677798 w 5667012"/>
              <a:gd name="connsiteY64" fmla="*/ 440422 h 1262543"/>
              <a:gd name="connsiteX65" fmla="*/ 1690382 w 5667012"/>
              <a:gd name="connsiteY65" fmla="*/ 436227 h 1262543"/>
              <a:gd name="connsiteX66" fmla="*/ 1711354 w 5667012"/>
              <a:gd name="connsiteY66" fmla="*/ 432033 h 1262543"/>
              <a:gd name="connsiteX67" fmla="*/ 1744910 w 5667012"/>
              <a:gd name="connsiteY67" fmla="*/ 419449 h 1262543"/>
              <a:gd name="connsiteX68" fmla="*/ 1786855 w 5667012"/>
              <a:gd name="connsiteY68" fmla="*/ 411060 h 1262543"/>
              <a:gd name="connsiteX69" fmla="*/ 1803633 w 5667012"/>
              <a:gd name="connsiteY69" fmla="*/ 402672 h 1262543"/>
              <a:gd name="connsiteX70" fmla="*/ 1816216 w 5667012"/>
              <a:gd name="connsiteY70" fmla="*/ 394283 h 1262543"/>
              <a:gd name="connsiteX71" fmla="*/ 1832994 w 5667012"/>
              <a:gd name="connsiteY71" fmla="*/ 390088 h 1262543"/>
              <a:gd name="connsiteX72" fmla="*/ 1845578 w 5667012"/>
              <a:gd name="connsiteY72" fmla="*/ 385894 h 1262543"/>
              <a:gd name="connsiteX73" fmla="*/ 1858161 w 5667012"/>
              <a:gd name="connsiteY73" fmla="*/ 377505 h 1262543"/>
              <a:gd name="connsiteX74" fmla="*/ 1933662 w 5667012"/>
              <a:gd name="connsiteY74" fmla="*/ 360727 h 1262543"/>
              <a:gd name="connsiteX75" fmla="*/ 1996580 w 5667012"/>
              <a:gd name="connsiteY75" fmla="*/ 348143 h 1262543"/>
              <a:gd name="connsiteX76" fmla="*/ 2013358 w 5667012"/>
              <a:gd name="connsiteY76" fmla="*/ 343949 h 1262543"/>
              <a:gd name="connsiteX77" fmla="*/ 2122415 w 5667012"/>
              <a:gd name="connsiteY77" fmla="*/ 327171 h 1262543"/>
              <a:gd name="connsiteX78" fmla="*/ 2139193 w 5667012"/>
              <a:gd name="connsiteY78" fmla="*/ 318782 h 1262543"/>
              <a:gd name="connsiteX79" fmla="*/ 2168554 w 5667012"/>
              <a:gd name="connsiteY79" fmla="*/ 314587 h 1262543"/>
              <a:gd name="connsiteX80" fmla="*/ 2197916 w 5667012"/>
              <a:gd name="connsiteY80" fmla="*/ 306198 h 1262543"/>
              <a:gd name="connsiteX81" fmla="*/ 2218888 w 5667012"/>
              <a:gd name="connsiteY81" fmla="*/ 285226 h 1262543"/>
              <a:gd name="connsiteX82" fmla="*/ 2227277 w 5667012"/>
              <a:gd name="connsiteY82" fmla="*/ 272642 h 1262543"/>
              <a:gd name="connsiteX83" fmla="*/ 2239860 w 5667012"/>
              <a:gd name="connsiteY83" fmla="*/ 264253 h 1262543"/>
              <a:gd name="connsiteX84" fmla="*/ 2277611 w 5667012"/>
              <a:gd name="connsiteY84" fmla="*/ 234892 h 1262543"/>
              <a:gd name="connsiteX85" fmla="*/ 2302778 w 5667012"/>
              <a:gd name="connsiteY85" fmla="*/ 226503 h 1262543"/>
              <a:gd name="connsiteX86" fmla="*/ 2332139 w 5667012"/>
              <a:gd name="connsiteY86" fmla="*/ 218114 h 1262543"/>
              <a:gd name="connsiteX87" fmla="*/ 2407640 w 5667012"/>
              <a:gd name="connsiteY87" fmla="*/ 209725 h 1262543"/>
              <a:gd name="connsiteX88" fmla="*/ 2504114 w 5667012"/>
              <a:gd name="connsiteY88" fmla="*/ 197141 h 1262543"/>
              <a:gd name="connsiteX89" fmla="*/ 2537670 w 5667012"/>
              <a:gd name="connsiteY89" fmla="*/ 192947 h 1262543"/>
              <a:gd name="connsiteX90" fmla="*/ 2562837 w 5667012"/>
              <a:gd name="connsiteY90" fmla="*/ 184558 h 1262543"/>
              <a:gd name="connsiteX91" fmla="*/ 2583809 w 5667012"/>
              <a:gd name="connsiteY91" fmla="*/ 176169 h 1262543"/>
              <a:gd name="connsiteX92" fmla="*/ 2617365 w 5667012"/>
              <a:gd name="connsiteY92" fmla="*/ 167780 h 1262543"/>
              <a:gd name="connsiteX93" fmla="*/ 2638338 w 5667012"/>
              <a:gd name="connsiteY93" fmla="*/ 163585 h 1262543"/>
              <a:gd name="connsiteX94" fmla="*/ 2659310 w 5667012"/>
              <a:gd name="connsiteY94" fmla="*/ 155196 h 1262543"/>
              <a:gd name="connsiteX95" fmla="*/ 2688672 w 5667012"/>
              <a:gd name="connsiteY95" fmla="*/ 146807 h 1262543"/>
              <a:gd name="connsiteX96" fmla="*/ 2718033 w 5667012"/>
              <a:gd name="connsiteY96" fmla="*/ 130029 h 1262543"/>
              <a:gd name="connsiteX97" fmla="*/ 2739005 w 5667012"/>
              <a:gd name="connsiteY97" fmla="*/ 121640 h 1262543"/>
              <a:gd name="connsiteX98" fmla="*/ 2751589 w 5667012"/>
              <a:gd name="connsiteY98" fmla="*/ 113251 h 1262543"/>
              <a:gd name="connsiteX99" fmla="*/ 2785145 w 5667012"/>
              <a:gd name="connsiteY99" fmla="*/ 100668 h 1262543"/>
              <a:gd name="connsiteX100" fmla="*/ 2797728 w 5667012"/>
              <a:gd name="connsiteY100" fmla="*/ 92279 h 1262543"/>
              <a:gd name="connsiteX101" fmla="*/ 2822895 w 5667012"/>
              <a:gd name="connsiteY101" fmla="*/ 83890 h 1262543"/>
              <a:gd name="connsiteX102" fmla="*/ 2835479 w 5667012"/>
              <a:gd name="connsiteY102" fmla="*/ 75501 h 1262543"/>
              <a:gd name="connsiteX103" fmla="*/ 2860646 w 5667012"/>
              <a:gd name="connsiteY103" fmla="*/ 67112 h 1262543"/>
              <a:gd name="connsiteX104" fmla="*/ 2877424 w 5667012"/>
              <a:gd name="connsiteY104" fmla="*/ 54528 h 1262543"/>
              <a:gd name="connsiteX105" fmla="*/ 2919369 w 5667012"/>
              <a:gd name="connsiteY105" fmla="*/ 41945 h 1262543"/>
              <a:gd name="connsiteX106" fmla="*/ 2944536 w 5667012"/>
              <a:gd name="connsiteY106" fmla="*/ 37750 h 1262543"/>
              <a:gd name="connsiteX107" fmla="*/ 2969703 w 5667012"/>
              <a:gd name="connsiteY107" fmla="*/ 29361 h 1262543"/>
              <a:gd name="connsiteX108" fmla="*/ 2982286 w 5667012"/>
              <a:gd name="connsiteY108" fmla="*/ 25167 h 1262543"/>
              <a:gd name="connsiteX109" fmla="*/ 2994870 w 5667012"/>
              <a:gd name="connsiteY109" fmla="*/ 16778 h 1262543"/>
              <a:gd name="connsiteX110" fmla="*/ 3078760 w 5667012"/>
              <a:gd name="connsiteY110" fmla="*/ 4194 h 1262543"/>
              <a:gd name="connsiteX111" fmla="*/ 3112316 w 5667012"/>
              <a:gd name="connsiteY111" fmla="*/ 0 h 1262543"/>
              <a:gd name="connsiteX112" fmla="*/ 5174809 w 5667012"/>
              <a:gd name="connsiteY112" fmla="*/ 227252 h 1262543"/>
              <a:gd name="connsiteX113" fmla="*/ 5667012 w 5667012"/>
              <a:gd name="connsiteY113" fmla="*/ 292665 h 1262543"/>
              <a:gd name="connsiteX0" fmla="*/ 0 w 5667012"/>
              <a:gd name="connsiteY0" fmla="*/ 1262543 h 1262543"/>
              <a:gd name="connsiteX1" fmla="*/ 230697 w 5667012"/>
              <a:gd name="connsiteY1" fmla="*/ 1115736 h 1262543"/>
              <a:gd name="connsiteX2" fmla="*/ 268448 w 5667012"/>
              <a:gd name="connsiteY2" fmla="*/ 1086374 h 1262543"/>
              <a:gd name="connsiteX3" fmla="*/ 293615 w 5667012"/>
              <a:gd name="connsiteY3" fmla="*/ 1073791 h 1262543"/>
              <a:gd name="connsiteX4" fmla="*/ 306198 w 5667012"/>
              <a:gd name="connsiteY4" fmla="*/ 1065402 h 1262543"/>
              <a:gd name="connsiteX5" fmla="*/ 318782 w 5667012"/>
              <a:gd name="connsiteY5" fmla="*/ 1061207 h 1262543"/>
              <a:gd name="connsiteX6" fmla="*/ 331365 w 5667012"/>
              <a:gd name="connsiteY6" fmla="*/ 1048624 h 1262543"/>
              <a:gd name="connsiteX7" fmla="*/ 343949 w 5667012"/>
              <a:gd name="connsiteY7" fmla="*/ 1044429 h 1262543"/>
              <a:gd name="connsiteX8" fmla="*/ 381699 w 5667012"/>
              <a:gd name="connsiteY8" fmla="*/ 1019262 h 1262543"/>
              <a:gd name="connsiteX9" fmla="*/ 394283 w 5667012"/>
              <a:gd name="connsiteY9" fmla="*/ 1010873 h 1262543"/>
              <a:gd name="connsiteX10" fmla="*/ 432033 w 5667012"/>
              <a:gd name="connsiteY10" fmla="*/ 981512 h 1262543"/>
              <a:gd name="connsiteX11" fmla="*/ 444616 w 5667012"/>
              <a:gd name="connsiteY11" fmla="*/ 977317 h 1262543"/>
              <a:gd name="connsiteX12" fmla="*/ 469783 w 5667012"/>
              <a:gd name="connsiteY12" fmla="*/ 960539 h 1262543"/>
              <a:gd name="connsiteX13" fmla="*/ 494950 w 5667012"/>
              <a:gd name="connsiteY13" fmla="*/ 943761 h 1262543"/>
              <a:gd name="connsiteX14" fmla="*/ 520117 w 5667012"/>
              <a:gd name="connsiteY14" fmla="*/ 922789 h 1262543"/>
              <a:gd name="connsiteX15" fmla="*/ 532701 w 5667012"/>
              <a:gd name="connsiteY15" fmla="*/ 914400 h 1262543"/>
              <a:gd name="connsiteX16" fmla="*/ 557868 w 5667012"/>
              <a:gd name="connsiteY16" fmla="*/ 889233 h 1262543"/>
              <a:gd name="connsiteX17" fmla="*/ 578840 w 5667012"/>
              <a:gd name="connsiteY17" fmla="*/ 885038 h 1262543"/>
              <a:gd name="connsiteX18" fmla="*/ 608202 w 5667012"/>
              <a:gd name="connsiteY18" fmla="*/ 859872 h 1262543"/>
              <a:gd name="connsiteX19" fmla="*/ 620785 w 5667012"/>
              <a:gd name="connsiteY19" fmla="*/ 847288 h 1262543"/>
              <a:gd name="connsiteX20" fmla="*/ 633369 w 5667012"/>
              <a:gd name="connsiteY20" fmla="*/ 838899 h 1262543"/>
              <a:gd name="connsiteX21" fmla="*/ 650147 w 5667012"/>
              <a:gd name="connsiteY21" fmla="*/ 822121 h 1262543"/>
              <a:gd name="connsiteX22" fmla="*/ 662730 w 5667012"/>
              <a:gd name="connsiteY22" fmla="*/ 813732 h 1262543"/>
              <a:gd name="connsiteX23" fmla="*/ 692092 w 5667012"/>
              <a:gd name="connsiteY23" fmla="*/ 784371 h 1262543"/>
              <a:gd name="connsiteX24" fmla="*/ 717259 w 5667012"/>
              <a:gd name="connsiteY24" fmla="*/ 763398 h 1262543"/>
              <a:gd name="connsiteX25" fmla="*/ 729842 w 5667012"/>
              <a:gd name="connsiteY25" fmla="*/ 755009 h 1262543"/>
              <a:gd name="connsiteX26" fmla="*/ 742426 w 5667012"/>
              <a:gd name="connsiteY26" fmla="*/ 742426 h 1262543"/>
              <a:gd name="connsiteX27" fmla="*/ 784371 w 5667012"/>
              <a:gd name="connsiteY27" fmla="*/ 717259 h 1262543"/>
              <a:gd name="connsiteX28" fmla="*/ 822121 w 5667012"/>
              <a:gd name="connsiteY28" fmla="*/ 692092 h 1262543"/>
              <a:gd name="connsiteX29" fmla="*/ 834705 w 5667012"/>
              <a:gd name="connsiteY29" fmla="*/ 683703 h 1262543"/>
              <a:gd name="connsiteX30" fmla="*/ 864066 w 5667012"/>
              <a:gd name="connsiteY30" fmla="*/ 671119 h 1262543"/>
              <a:gd name="connsiteX31" fmla="*/ 897622 w 5667012"/>
              <a:gd name="connsiteY31" fmla="*/ 658536 h 1262543"/>
              <a:gd name="connsiteX32" fmla="*/ 931178 w 5667012"/>
              <a:gd name="connsiteY32" fmla="*/ 641758 h 1262543"/>
              <a:gd name="connsiteX33" fmla="*/ 968928 w 5667012"/>
              <a:gd name="connsiteY33" fmla="*/ 629174 h 1262543"/>
              <a:gd name="connsiteX34" fmla="*/ 1010873 w 5667012"/>
              <a:gd name="connsiteY34" fmla="*/ 616591 h 1262543"/>
              <a:gd name="connsiteX35" fmla="*/ 1040235 w 5667012"/>
              <a:gd name="connsiteY35" fmla="*/ 612396 h 1262543"/>
              <a:gd name="connsiteX36" fmla="*/ 1061207 w 5667012"/>
              <a:gd name="connsiteY36" fmla="*/ 608202 h 1262543"/>
              <a:gd name="connsiteX37" fmla="*/ 1086374 w 5667012"/>
              <a:gd name="connsiteY37" fmla="*/ 604007 h 1262543"/>
              <a:gd name="connsiteX38" fmla="*/ 1103152 w 5667012"/>
              <a:gd name="connsiteY38" fmla="*/ 599813 h 1262543"/>
              <a:gd name="connsiteX39" fmla="*/ 1128319 w 5667012"/>
              <a:gd name="connsiteY39" fmla="*/ 595618 h 1262543"/>
              <a:gd name="connsiteX40" fmla="*/ 1140903 w 5667012"/>
              <a:gd name="connsiteY40" fmla="*/ 591424 h 1262543"/>
              <a:gd name="connsiteX41" fmla="*/ 1166070 w 5667012"/>
              <a:gd name="connsiteY41" fmla="*/ 587229 h 1262543"/>
              <a:gd name="connsiteX42" fmla="*/ 1195431 w 5667012"/>
              <a:gd name="connsiteY42" fmla="*/ 578840 h 1262543"/>
              <a:gd name="connsiteX43" fmla="*/ 1245765 w 5667012"/>
              <a:gd name="connsiteY43" fmla="*/ 574646 h 1262543"/>
              <a:gd name="connsiteX44" fmla="*/ 1279321 w 5667012"/>
              <a:gd name="connsiteY44" fmla="*/ 570451 h 1262543"/>
              <a:gd name="connsiteX45" fmla="*/ 1325460 w 5667012"/>
              <a:gd name="connsiteY45" fmla="*/ 566257 h 1262543"/>
              <a:gd name="connsiteX46" fmla="*/ 1354822 w 5667012"/>
              <a:gd name="connsiteY46" fmla="*/ 562062 h 1262543"/>
              <a:gd name="connsiteX47" fmla="*/ 1388378 w 5667012"/>
              <a:gd name="connsiteY47" fmla="*/ 557868 h 1262543"/>
              <a:gd name="connsiteX48" fmla="*/ 1434517 w 5667012"/>
              <a:gd name="connsiteY48" fmla="*/ 545284 h 1262543"/>
              <a:gd name="connsiteX49" fmla="*/ 1451295 w 5667012"/>
              <a:gd name="connsiteY49" fmla="*/ 541090 h 1262543"/>
              <a:gd name="connsiteX50" fmla="*/ 1480657 w 5667012"/>
              <a:gd name="connsiteY50" fmla="*/ 524312 h 1262543"/>
              <a:gd name="connsiteX51" fmla="*/ 1493240 w 5667012"/>
              <a:gd name="connsiteY51" fmla="*/ 515923 h 1262543"/>
              <a:gd name="connsiteX52" fmla="*/ 1514213 w 5667012"/>
              <a:gd name="connsiteY52" fmla="*/ 511728 h 1262543"/>
              <a:gd name="connsiteX53" fmla="*/ 1530991 w 5667012"/>
              <a:gd name="connsiteY53" fmla="*/ 503339 h 1262543"/>
              <a:gd name="connsiteX54" fmla="*/ 1577130 w 5667012"/>
              <a:gd name="connsiteY54" fmla="*/ 490756 h 1262543"/>
              <a:gd name="connsiteX55" fmla="*/ 1589714 w 5667012"/>
              <a:gd name="connsiteY55" fmla="*/ 482367 h 1262543"/>
              <a:gd name="connsiteX56" fmla="*/ 1602297 w 5667012"/>
              <a:gd name="connsiteY56" fmla="*/ 478172 h 1262543"/>
              <a:gd name="connsiteX57" fmla="*/ 1623270 w 5667012"/>
              <a:gd name="connsiteY57" fmla="*/ 469783 h 1262543"/>
              <a:gd name="connsiteX58" fmla="*/ 1661020 w 5667012"/>
              <a:gd name="connsiteY58" fmla="*/ 457200 h 1262543"/>
              <a:gd name="connsiteX59" fmla="*/ 1602297 w 5667012"/>
              <a:gd name="connsiteY59" fmla="*/ 448811 h 1262543"/>
              <a:gd name="connsiteX60" fmla="*/ 1610686 w 5667012"/>
              <a:gd name="connsiteY60" fmla="*/ 461394 h 1262543"/>
              <a:gd name="connsiteX61" fmla="*/ 1635853 w 5667012"/>
              <a:gd name="connsiteY61" fmla="*/ 453005 h 1262543"/>
              <a:gd name="connsiteX62" fmla="*/ 1648437 w 5667012"/>
              <a:gd name="connsiteY62" fmla="*/ 448811 h 1262543"/>
              <a:gd name="connsiteX63" fmla="*/ 1661020 w 5667012"/>
              <a:gd name="connsiteY63" fmla="*/ 444616 h 1262543"/>
              <a:gd name="connsiteX64" fmla="*/ 1677798 w 5667012"/>
              <a:gd name="connsiteY64" fmla="*/ 440422 h 1262543"/>
              <a:gd name="connsiteX65" fmla="*/ 1690382 w 5667012"/>
              <a:gd name="connsiteY65" fmla="*/ 436227 h 1262543"/>
              <a:gd name="connsiteX66" fmla="*/ 1711354 w 5667012"/>
              <a:gd name="connsiteY66" fmla="*/ 432033 h 1262543"/>
              <a:gd name="connsiteX67" fmla="*/ 1744910 w 5667012"/>
              <a:gd name="connsiteY67" fmla="*/ 419449 h 1262543"/>
              <a:gd name="connsiteX68" fmla="*/ 1786855 w 5667012"/>
              <a:gd name="connsiteY68" fmla="*/ 411060 h 1262543"/>
              <a:gd name="connsiteX69" fmla="*/ 1803633 w 5667012"/>
              <a:gd name="connsiteY69" fmla="*/ 402672 h 1262543"/>
              <a:gd name="connsiteX70" fmla="*/ 1816216 w 5667012"/>
              <a:gd name="connsiteY70" fmla="*/ 394283 h 1262543"/>
              <a:gd name="connsiteX71" fmla="*/ 1832994 w 5667012"/>
              <a:gd name="connsiteY71" fmla="*/ 390088 h 1262543"/>
              <a:gd name="connsiteX72" fmla="*/ 1845578 w 5667012"/>
              <a:gd name="connsiteY72" fmla="*/ 385894 h 1262543"/>
              <a:gd name="connsiteX73" fmla="*/ 1858161 w 5667012"/>
              <a:gd name="connsiteY73" fmla="*/ 377505 h 1262543"/>
              <a:gd name="connsiteX74" fmla="*/ 1933662 w 5667012"/>
              <a:gd name="connsiteY74" fmla="*/ 360727 h 1262543"/>
              <a:gd name="connsiteX75" fmla="*/ 1996580 w 5667012"/>
              <a:gd name="connsiteY75" fmla="*/ 348143 h 1262543"/>
              <a:gd name="connsiteX76" fmla="*/ 2013358 w 5667012"/>
              <a:gd name="connsiteY76" fmla="*/ 343949 h 1262543"/>
              <a:gd name="connsiteX77" fmla="*/ 2122415 w 5667012"/>
              <a:gd name="connsiteY77" fmla="*/ 327171 h 1262543"/>
              <a:gd name="connsiteX78" fmla="*/ 2139193 w 5667012"/>
              <a:gd name="connsiteY78" fmla="*/ 318782 h 1262543"/>
              <a:gd name="connsiteX79" fmla="*/ 2168554 w 5667012"/>
              <a:gd name="connsiteY79" fmla="*/ 314587 h 1262543"/>
              <a:gd name="connsiteX80" fmla="*/ 2197916 w 5667012"/>
              <a:gd name="connsiteY80" fmla="*/ 306198 h 1262543"/>
              <a:gd name="connsiteX81" fmla="*/ 2218888 w 5667012"/>
              <a:gd name="connsiteY81" fmla="*/ 285226 h 1262543"/>
              <a:gd name="connsiteX82" fmla="*/ 2227277 w 5667012"/>
              <a:gd name="connsiteY82" fmla="*/ 272642 h 1262543"/>
              <a:gd name="connsiteX83" fmla="*/ 2239860 w 5667012"/>
              <a:gd name="connsiteY83" fmla="*/ 264253 h 1262543"/>
              <a:gd name="connsiteX84" fmla="*/ 2277611 w 5667012"/>
              <a:gd name="connsiteY84" fmla="*/ 234892 h 1262543"/>
              <a:gd name="connsiteX85" fmla="*/ 2302778 w 5667012"/>
              <a:gd name="connsiteY85" fmla="*/ 226503 h 1262543"/>
              <a:gd name="connsiteX86" fmla="*/ 2332139 w 5667012"/>
              <a:gd name="connsiteY86" fmla="*/ 218114 h 1262543"/>
              <a:gd name="connsiteX87" fmla="*/ 2407640 w 5667012"/>
              <a:gd name="connsiteY87" fmla="*/ 209725 h 1262543"/>
              <a:gd name="connsiteX88" fmla="*/ 2504114 w 5667012"/>
              <a:gd name="connsiteY88" fmla="*/ 197141 h 1262543"/>
              <a:gd name="connsiteX89" fmla="*/ 2537670 w 5667012"/>
              <a:gd name="connsiteY89" fmla="*/ 192947 h 1262543"/>
              <a:gd name="connsiteX90" fmla="*/ 2562837 w 5667012"/>
              <a:gd name="connsiteY90" fmla="*/ 184558 h 1262543"/>
              <a:gd name="connsiteX91" fmla="*/ 2583809 w 5667012"/>
              <a:gd name="connsiteY91" fmla="*/ 176169 h 1262543"/>
              <a:gd name="connsiteX92" fmla="*/ 2617365 w 5667012"/>
              <a:gd name="connsiteY92" fmla="*/ 167780 h 1262543"/>
              <a:gd name="connsiteX93" fmla="*/ 2638338 w 5667012"/>
              <a:gd name="connsiteY93" fmla="*/ 163585 h 1262543"/>
              <a:gd name="connsiteX94" fmla="*/ 2659310 w 5667012"/>
              <a:gd name="connsiteY94" fmla="*/ 155196 h 1262543"/>
              <a:gd name="connsiteX95" fmla="*/ 2688672 w 5667012"/>
              <a:gd name="connsiteY95" fmla="*/ 146807 h 1262543"/>
              <a:gd name="connsiteX96" fmla="*/ 2718033 w 5667012"/>
              <a:gd name="connsiteY96" fmla="*/ 130029 h 1262543"/>
              <a:gd name="connsiteX97" fmla="*/ 2739005 w 5667012"/>
              <a:gd name="connsiteY97" fmla="*/ 121640 h 1262543"/>
              <a:gd name="connsiteX98" fmla="*/ 2751589 w 5667012"/>
              <a:gd name="connsiteY98" fmla="*/ 113251 h 1262543"/>
              <a:gd name="connsiteX99" fmla="*/ 2785145 w 5667012"/>
              <a:gd name="connsiteY99" fmla="*/ 100668 h 1262543"/>
              <a:gd name="connsiteX100" fmla="*/ 2797728 w 5667012"/>
              <a:gd name="connsiteY100" fmla="*/ 92279 h 1262543"/>
              <a:gd name="connsiteX101" fmla="*/ 2822895 w 5667012"/>
              <a:gd name="connsiteY101" fmla="*/ 83890 h 1262543"/>
              <a:gd name="connsiteX102" fmla="*/ 2835479 w 5667012"/>
              <a:gd name="connsiteY102" fmla="*/ 75501 h 1262543"/>
              <a:gd name="connsiteX103" fmla="*/ 2860646 w 5667012"/>
              <a:gd name="connsiteY103" fmla="*/ 67112 h 1262543"/>
              <a:gd name="connsiteX104" fmla="*/ 2877424 w 5667012"/>
              <a:gd name="connsiteY104" fmla="*/ 54528 h 1262543"/>
              <a:gd name="connsiteX105" fmla="*/ 2919369 w 5667012"/>
              <a:gd name="connsiteY105" fmla="*/ 41945 h 1262543"/>
              <a:gd name="connsiteX106" fmla="*/ 2944536 w 5667012"/>
              <a:gd name="connsiteY106" fmla="*/ 37750 h 1262543"/>
              <a:gd name="connsiteX107" fmla="*/ 2969703 w 5667012"/>
              <a:gd name="connsiteY107" fmla="*/ 29361 h 1262543"/>
              <a:gd name="connsiteX108" fmla="*/ 2982286 w 5667012"/>
              <a:gd name="connsiteY108" fmla="*/ 25167 h 1262543"/>
              <a:gd name="connsiteX109" fmla="*/ 2994870 w 5667012"/>
              <a:gd name="connsiteY109" fmla="*/ 16778 h 1262543"/>
              <a:gd name="connsiteX110" fmla="*/ 3078760 w 5667012"/>
              <a:gd name="connsiteY110" fmla="*/ 4194 h 1262543"/>
              <a:gd name="connsiteX111" fmla="*/ 3112316 w 5667012"/>
              <a:gd name="connsiteY111" fmla="*/ 0 h 1262543"/>
              <a:gd name="connsiteX112" fmla="*/ 4652295 w 5667012"/>
              <a:gd name="connsiteY112" fmla="*/ 167380 h 1262543"/>
              <a:gd name="connsiteX113" fmla="*/ 5174809 w 5667012"/>
              <a:gd name="connsiteY113" fmla="*/ 227252 h 1262543"/>
              <a:gd name="connsiteX114" fmla="*/ 5667012 w 5667012"/>
              <a:gd name="connsiteY114" fmla="*/ 292665 h 1262543"/>
              <a:gd name="connsiteX0" fmla="*/ 0 w 5667012"/>
              <a:gd name="connsiteY0" fmla="*/ 1262543 h 1262543"/>
              <a:gd name="connsiteX1" fmla="*/ 230697 w 5667012"/>
              <a:gd name="connsiteY1" fmla="*/ 1115736 h 1262543"/>
              <a:gd name="connsiteX2" fmla="*/ 268448 w 5667012"/>
              <a:gd name="connsiteY2" fmla="*/ 1086374 h 1262543"/>
              <a:gd name="connsiteX3" fmla="*/ 293615 w 5667012"/>
              <a:gd name="connsiteY3" fmla="*/ 1073791 h 1262543"/>
              <a:gd name="connsiteX4" fmla="*/ 306198 w 5667012"/>
              <a:gd name="connsiteY4" fmla="*/ 1065402 h 1262543"/>
              <a:gd name="connsiteX5" fmla="*/ 318782 w 5667012"/>
              <a:gd name="connsiteY5" fmla="*/ 1061207 h 1262543"/>
              <a:gd name="connsiteX6" fmla="*/ 331365 w 5667012"/>
              <a:gd name="connsiteY6" fmla="*/ 1048624 h 1262543"/>
              <a:gd name="connsiteX7" fmla="*/ 343949 w 5667012"/>
              <a:gd name="connsiteY7" fmla="*/ 1044429 h 1262543"/>
              <a:gd name="connsiteX8" fmla="*/ 381699 w 5667012"/>
              <a:gd name="connsiteY8" fmla="*/ 1019262 h 1262543"/>
              <a:gd name="connsiteX9" fmla="*/ 394283 w 5667012"/>
              <a:gd name="connsiteY9" fmla="*/ 1010873 h 1262543"/>
              <a:gd name="connsiteX10" fmla="*/ 432033 w 5667012"/>
              <a:gd name="connsiteY10" fmla="*/ 981512 h 1262543"/>
              <a:gd name="connsiteX11" fmla="*/ 444616 w 5667012"/>
              <a:gd name="connsiteY11" fmla="*/ 977317 h 1262543"/>
              <a:gd name="connsiteX12" fmla="*/ 469783 w 5667012"/>
              <a:gd name="connsiteY12" fmla="*/ 960539 h 1262543"/>
              <a:gd name="connsiteX13" fmla="*/ 494950 w 5667012"/>
              <a:gd name="connsiteY13" fmla="*/ 943761 h 1262543"/>
              <a:gd name="connsiteX14" fmla="*/ 520117 w 5667012"/>
              <a:gd name="connsiteY14" fmla="*/ 922789 h 1262543"/>
              <a:gd name="connsiteX15" fmla="*/ 532701 w 5667012"/>
              <a:gd name="connsiteY15" fmla="*/ 914400 h 1262543"/>
              <a:gd name="connsiteX16" fmla="*/ 557868 w 5667012"/>
              <a:gd name="connsiteY16" fmla="*/ 889233 h 1262543"/>
              <a:gd name="connsiteX17" fmla="*/ 578840 w 5667012"/>
              <a:gd name="connsiteY17" fmla="*/ 885038 h 1262543"/>
              <a:gd name="connsiteX18" fmla="*/ 608202 w 5667012"/>
              <a:gd name="connsiteY18" fmla="*/ 859872 h 1262543"/>
              <a:gd name="connsiteX19" fmla="*/ 620785 w 5667012"/>
              <a:gd name="connsiteY19" fmla="*/ 847288 h 1262543"/>
              <a:gd name="connsiteX20" fmla="*/ 633369 w 5667012"/>
              <a:gd name="connsiteY20" fmla="*/ 838899 h 1262543"/>
              <a:gd name="connsiteX21" fmla="*/ 650147 w 5667012"/>
              <a:gd name="connsiteY21" fmla="*/ 822121 h 1262543"/>
              <a:gd name="connsiteX22" fmla="*/ 662730 w 5667012"/>
              <a:gd name="connsiteY22" fmla="*/ 813732 h 1262543"/>
              <a:gd name="connsiteX23" fmla="*/ 692092 w 5667012"/>
              <a:gd name="connsiteY23" fmla="*/ 784371 h 1262543"/>
              <a:gd name="connsiteX24" fmla="*/ 717259 w 5667012"/>
              <a:gd name="connsiteY24" fmla="*/ 763398 h 1262543"/>
              <a:gd name="connsiteX25" fmla="*/ 729842 w 5667012"/>
              <a:gd name="connsiteY25" fmla="*/ 755009 h 1262543"/>
              <a:gd name="connsiteX26" fmla="*/ 742426 w 5667012"/>
              <a:gd name="connsiteY26" fmla="*/ 742426 h 1262543"/>
              <a:gd name="connsiteX27" fmla="*/ 784371 w 5667012"/>
              <a:gd name="connsiteY27" fmla="*/ 717259 h 1262543"/>
              <a:gd name="connsiteX28" fmla="*/ 822121 w 5667012"/>
              <a:gd name="connsiteY28" fmla="*/ 692092 h 1262543"/>
              <a:gd name="connsiteX29" fmla="*/ 834705 w 5667012"/>
              <a:gd name="connsiteY29" fmla="*/ 683703 h 1262543"/>
              <a:gd name="connsiteX30" fmla="*/ 864066 w 5667012"/>
              <a:gd name="connsiteY30" fmla="*/ 671119 h 1262543"/>
              <a:gd name="connsiteX31" fmla="*/ 897622 w 5667012"/>
              <a:gd name="connsiteY31" fmla="*/ 658536 h 1262543"/>
              <a:gd name="connsiteX32" fmla="*/ 931178 w 5667012"/>
              <a:gd name="connsiteY32" fmla="*/ 641758 h 1262543"/>
              <a:gd name="connsiteX33" fmla="*/ 968928 w 5667012"/>
              <a:gd name="connsiteY33" fmla="*/ 629174 h 1262543"/>
              <a:gd name="connsiteX34" fmla="*/ 1010873 w 5667012"/>
              <a:gd name="connsiteY34" fmla="*/ 616591 h 1262543"/>
              <a:gd name="connsiteX35" fmla="*/ 1040235 w 5667012"/>
              <a:gd name="connsiteY35" fmla="*/ 612396 h 1262543"/>
              <a:gd name="connsiteX36" fmla="*/ 1061207 w 5667012"/>
              <a:gd name="connsiteY36" fmla="*/ 608202 h 1262543"/>
              <a:gd name="connsiteX37" fmla="*/ 1086374 w 5667012"/>
              <a:gd name="connsiteY37" fmla="*/ 604007 h 1262543"/>
              <a:gd name="connsiteX38" fmla="*/ 1103152 w 5667012"/>
              <a:gd name="connsiteY38" fmla="*/ 599813 h 1262543"/>
              <a:gd name="connsiteX39" fmla="*/ 1128319 w 5667012"/>
              <a:gd name="connsiteY39" fmla="*/ 595618 h 1262543"/>
              <a:gd name="connsiteX40" fmla="*/ 1140903 w 5667012"/>
              <a:gd name="connsiteY40" fmla="*/ 591424 h 1262543"/>
              <a:gd name="connsiteX41" fmla="*/ 1166070 w 5667012"/>
              <a:gd name="connsiteY41" fmla="*/ 587229 h 1262543"/>
              <a:gd name="connsiteX42" fmla="*/ 1195431 w 5667012"/>
              <a:gd name="connsiteY42" fmla="*/ 578840 h 1262543"/>
              <a:gd name="connsiteX43" fmla="*/ 1245765 w 5667012"/>
              <a:gd name="connsiteY43" fmla="*/ 574646 h 1262543"/>
              <a:gd name="connsiteX44" fmla="*/ 1279321 w 5667012"/>
              <a:gd name="connsiteY44" fmla="*/ 570451 h 1262543"/>
              <a:gd name="connsiteX45" fmla="*/ 1325460 w 5667012"/>
              <a:gd name="connsiteY45" fmla="*/ 566257 h 1262543"/>
              <a:gd name="connsiteX46" fmla="*/ 1354822 w 5667012"/>
              <a:gd name="connsiteY46" fmla="*/ 562062 h 1262543"/>
              <a:gd name="connsiteX47" fmla="*/ 1388378 w 5667012"/>
              <a:gd name="connsiteY47" fmla="*/ 557868 h 1262543"/>
              <a:gd name="connsiteX48" fmla="*/ 1434517 w 5667012"/>
              <a:gd name="connsiteY48" fmla="*/ 545284 h 1262543"/>
              <a:gd name="connsiteX49" fmla="*/ 1451295 w 5667012"/>
              <a:gd name="connsiteY49" fmla="*/ 541090 h 1262543"/>
              <a:gd name="connsiteX50" fmla="*/ 1480657 w 5667012"/>
              <a:gd name="connsiteY50" fmla="*/ 524312 h 1262543"/>
              <a:gd name="connsiteX51" fmla="*/ 1493240 w 5667012"/>
              <a:gd name="connsiteY51" fmla="*/ 515923 h 1262543"/>
              <a:gd name="connsiteX52" fmla="*/ 1514213 w 5667012"/>
              <a:gd name="connsiteY52" fmla="*/ 511728 h 1262543"/>
              <a:gd name="connsiteX53" fmla="*/ 1530991 w 5667012"/>
              <a:gd name="connsiteY53" fmla="*/ 503339 h 1262543"/>
              <a:gd name="connsiteX54" fmla="*/ 1577130 w 5667012"/>
              <a:gd name="connsiteY54" fmla="*/ 490756 h 1262543"/>
              <a:gd name="connsiteX55" fmla="*/ 1589714 w 5667012"/>
              <a:gd name="connsiteY55" fmla="*/ 482367 h 1262543"/>
              <a:gd name="connsiteX56" fmla="*/ 1602297 w 5667012"/>
              <a:gd name="connsiteY56" fmla="*/ 478172 h 1262543"/>
              <a:gd name="connsiteX57" fmla="*/ 1623270 w 5667012"/>
              <a:gd name="connsiteY57" fmla="*/ 469783 h 1262543"/>
              <a:gd name="connsiteX58" fmla="*/ 1661020 w 5667012"/>
              <a:gd name="connsiteY58" fmla="*/ 457200 h 1262543"/>
              <a:gd name="connsiteX59" fmla="*/ 1602297 w 5667012"/>
              <a:gd name="connsiteY59" fmla="*/ 448811 h 1262543"/>
              <a:gd name="connsiteX60" fmla="*/ 1610686 w 5667012"/>
              <a:gd name="connsiteY60" fmla="*/ 461394 h 1262543"/>
              <a:gd name="connsiteX61" fmla="*/ 1635853 w 5667012"/>
              <a:gd name="connsiteY61" fmla="*/ 453005 h 1262543"/>
              <a:gd name="connsiteX62" fmla="*/ 1648437 w 5667012"/>
              <a:gd name="connsiteY62" fmla="*/ 448811 h 1262543"/>
              <a:gd name="connsiteX63" fmla="*/ 1661020 w 5667012"/>
              <a:gd name="connsiteY63" fmla="*/ 444616 h 1262543"/>
              <a:gd name="connsiteX64" fmla="*/ 1677798 w 5667012"/>
              <a:gd name="connsiteY64" fmla="*/ 440422 h 1262543"/>
              <a:gd name="connsiteX65" fmla="*/ 1690382 w 5667012"/>
              <a:gd name="connsiteY65" fmla="*/ 436227 h 1262543"/>
              <a:gd name="connsiteX66" fmla="*/ 1711354 w 5667012"/>
              <a:gd name="connsiteY66" fmla="*/ 432033 h 1262543"/>
              <a:gd name="connsiteX67" fmla="*/ 1744910 w 5667012"/>
              <a:gd name="connsiteY67" fmla="*/ 419449 h 1262543"/>
              <a:gd name="connsiteX68" fmla="*/ 1786855 w 5667012"/>
              <a:gd name="connsiteY68" fmla="*/ 411060 h 1262543"/>
              <a:gd name="connsiteX69" fmla="*/ 1803633 w 5667012"/>
              <a:gd name="connsiteY69" fmla="*/ 402672 h 1262543"/>
              <a:gd name="connsiteX70" fmla="*/ 1816216 w 5667012"/>
              <a:gd name="connsiteY70" fmla="*/ 394283 h 1262543"/>
              <a:gd name="connsiteX71" fmla="*/ 1832994 w 5667012"/>
              <a:gd name="connsiteY71" fmla="*/ 390088 h 1262543"/>
              <a:gd name="connsiteX72" fmla="*/ 1845578 w 5667012"/>
              <a:gd name="connsiteY72" fmla="*/ 385894 h 1262543"/>
              <a:gd name="connsiteX73" fmla="*/ 1858161 w 5667012"/>
              <a:gd name="connsiteY73" fmla="*/ 377505 h 1262543"/>
              <a:gd name="connsiteX74" fmla="*/ 1933662 w 5667012"/>
              <a:gd name="connsiteY74" fmla="*/ 360727 h 1262543"/>
              <a:gd name="connsiteX75" fmla="*/ 1996580 w 5667012"/>
              <a:gd name="connsiteY75" fmla="*/ 348143 h 1262543"/>
              <a:gd name="connsiteX76" fmla="*/ 2013358 w 5667012"/>
              <a:gd name="connsiteY76" fmla="*/ 343949 h 1262543"/>
              <a:gd name="connsiteX77" fmla="*/ 2122415 w 5667012"/>
              <a:gd name="connsiteY77" fmla="*/ 327171 h 1262543"/>
              <a:gd name="connsiteX78" fmla="*/ 2139193 w 5667012"/>
              <a:gd name="connsiteY78" fmla="*/ 318782 h 1262543"/>
              <a:gd name="connsiteX79" fmla="*/ 2168554 w 5667012"/>
              <a:gd name="connsiteY79" fmla="*/ 314587 h 1262543"/>
              <a:gd name="connsiteX80" fmla="*/ 2197916 w 5667012"/>
              <a:gd name="connsiteY80" fmla="*/ 306198 h 1262543"/>
              <a:gd name="connsiteX81" fmla="*/ 2218888 w 5667012"/>
              <a:gd name="connsiteY81" fmla="*/ 285226 h 1262543"/>
              <a:gd name="connsiteX82" fmla="*/ 2227277 w 5667012"/>
              <a:gd name="connsiteY82" fmla="*/ 272642 h 1262543"/>
              <a:gd name="connsiteX83" fmla="*/ 2239860 w 5667012"/>
              <a:gd name="connsiteY83" fmla="*/ 264253 h 1262543"/>
              <a:gd name="connsiteX84" fmla="*/ 2277611 w 5667012"/>
              <a:gd name="connsiteY84" fmla="*/ 234892 h 1262543"/>
              <a:gd name="connsiteX85" fmla="*/ 2302778 w 5667012"/>
              <a:gd name="connsiteY85" fmla="*/ 226503 h 1262543"/>
              <a:gd name="connsiteX86" fmla="*/ 2332139 w 5667012"/>
              <a:gd name="connsiteY86" fmla="*/ 218114 h 1262543"/>
              <a:gd name="connsiteX87" fmla="*/ 2407640 w 5667012"/>
              <a:gd name="connsiteY87" fmla="*/ 209725 h 1262543"/>
              <a:gd name="connsiteX88" fmla="*/ 2504114 w 5667012"/>
              <a:gd name="connsiteY88" fmla="*/ 197141 h 1262543"/>
              <a:gd name="connsiteX89" fmla="*/ 2537670 w 5667012"/>
              <a:gd name="connsiteY89" fmla="*/ 192947 h 1262543"/>
              <a:gd name="connsiteX90" fmla="*/ 2562837 w 5667012"/>
              <a:gd name="connsiteY90" fmla="*/ 184558 h 1262543"/>
              <a:gd name="connsiteX91" fmla="*/ 2583809 w 5667012"/>
              <a:gd name="connsiteY91" fmla="*/ 176169 h 1262543"/>
              <a:gd name="connsiteX92" fmla="*/ 2617365 w 5667012"/>
              <a:gd name="connsiteY92" fmla="*/ 167780 h 1262543"/>
              <a:gd name="connsiteX93" fmla="*/ 2638338 w 5667012"/>
              <a:gd name="connsiteY93" fmla="*/ 163585 h 1262543"/>
              <a:gd name="connsiteX94" fmla="*/ 2659310 w 5667012"/>
              <a:gd name="connsiteY94" fmla="*/ 155196 h 1262543"/>
              <a:gd name="connsiteX95" fmla="*/ 2688672 w 5667012"/>
              <a:gd name="connsiteY95" fmla="*/ 146807 h 1262543"/>
              <a:gd name="connsiteX96" fmla="*/ 2718033 w 5667012"/>
              <a:gd name="connsiteY96" fmla="*/ 130029 h 1262543"/>
              <a:gd name="connsiteX97" fmla="*/ 2739005 w 5667012"/>
              <a:gd name="connsiteY97" fmla="*/ 121640 h 1262543"/>
              <a:gd name="connsiteX98" fmla="*/ 2751589 w 5667012"/>
              <a:gd name="connsiteY98" fmla="*/ 113251 h 1262543"/>
              <a:gd name="connsiteX99" fmla="*/ 2785145 w 5667012"/>
              <a:gd name="connsiteY99" fmla="*/ 100668 h 1262543"/>
              <a:gd name="connsiteX100" fmla="*/ 2797728 w 5667012"/>
              <a:gd name="connsiteY100" fmla="*/ 92279 h 1262543"/>
              <a:gd name="connsiteX101" fmla="*/ 2822895 w 5667012"/>
              <a:gd name="connsiteY101" fmla="*/ 83890 h 1262543"/>
              <a:gd name="connsiteX102" fmla="*/ 2835479 w 5667012"/>
              <a:gd name="connsiteY102" fmla="*/ 75501 h 1262543"/>
              <a:gd name="connsiteX103" fmla="*/ 2860646 w 5667012"/>
              <a:gd name="connsiteY103" fmla="*/ 67112 h 1262543"/>
              <a:gd name="connsiteX104" fmla="*/ 2877424 w 5667012"/>
              <a:gd name="connsiteY104" fmla="*/ 54528 h 1262543"/>
              <a:gd name="connsiteX105" fmla="*/ 2919369 w 5667012"/>
              <a:gd name="connsiteY105" fmla="*/ 41945 h 1262543"/>
              <a:gd name="connsiteX106" fmla="*/ 2944536 w 5667012"/>
              <a:gd name="connsiteY106" fmla="*/ 37750 h 1262543"/>
              <a:gd name="connsiteX107" fmla="*/ 2969703 w 5667012"/>
              <a:gd name="connsiteY107" fmla="*/ 29361 h 1262543"/>
              <a:gd name="connsiteX108" fmla="*/ 2982286 w 5667012"/>
              <a:gd name="connsiteY108" fmla="*/ 25167 h 1262543"/>
              <a:gd name="connsiteX109" fmla="*/ 2994870 w 5667012"/>
              <a:gd name="connsiteY109" fmla="*/ 16778 h 1262543"/>
              <a:gd name="connsiteX110" fmla="*/ 3078760 w 5667012"/>
              <a:gd name="connsiteY110" fmla="*/ 4194 h 1262543"/>
              <a:gd name="connsiteX111" fmla="*/ 3112316 w 5667012"/>
              <a:gd name="connsiteY111" fmla="*/ 0 h 1262543"/>
              <a:gd name="connsiteX112" fmla="*/ 3781437 w 5667012"/>
              <a:gd name="connsiteY112" fmla="*/ 69409 h 1262543"/>
              <a:gd name="connsiteX113" fmla="*/ 4652295 w 5667012"/>
              <a:gd name="connsiteY113" fmla="*/ 167380 h 1262543"/>
              <a:gd name="connsiteX114" fmla="*/ 5174809 w 5667012"/>
              <a:gd name="connsiteY114" fmla="*/ 227252 h 1262543"/>
              <a:gd name="connsiteX115" fmla="*/ 5667012 w 5667012"/>
              <a:gd name="connsiteY115" fmla="*/ 292665 h 1262543"/>
              <a:gd name="connsiteX0" fmla="*/ 0 w 5667012"/>
              <a:gd name="connsiteY0" fmla="*/ 1262543 h 1262543"/>
              <a:gd name="connsiteX1" fmla="*/ 230697 w 5667012"/>
              <a:gd name="connsiteY1" fmla="*/ 1115736 h 1262543"/>
              <a:gd name="connsiteX2" fmla="*/ 268448 w 5667012"/>
              <a:gd name="connsiteY2" fmla="*/ 1086374 h 1262543"/>
              <a:gd name="connsiteX3" fmla="*/ 293615 w 5667012"/>
              <a:gd name="connsiteY3" fmla="*/ 1073791 h 1262543"/>
              <a:gd name="connsiteX4" fmla="*/ 306198 w 5667012"/>
              <a:gd name="connsiteY4" fmla="*/ 1065402 h 1262543"/>
              <a:gd name="connsiteX5" fmla="*/ 318782 w 5667012"/>
              <a:gd name="connsiteY5" fmla="*/ 1061207 h 1262543"/>
              <a:gd name="connsiteX6" fmla="*/ 331365 w 5667012"/>
              <a:gd name="connsiteY6" fmla="*/ 1048624 h 1262543"/>
              <a:gd name="connsiteX7" fmla="*/ 343949 w 5667012"/>
              <a:gd name="connsiteY7" fmla="*/ 1044429 h 1262543"/>
              <a:gd name="connsiteX8" fmla="*/ 381699 w 5667012"/>
              <a:gd name="connsiteY8" fmla="*/ 1019262 h 1262543"/>
              <a:gd name="connsiteX9" fmla="*/ 394283 w 5667012"/>
              <a:gd name="connsiteY9" fmla="*/ 1010873 h 1262543"/>
              <a:gd name="connsiteX10" fmla="*/ 432033 w 5667012"/>
              <a:gd name="connsiteY10" fmla="*/ 981512 h 1262543"/>
              <a:gd name="connsiteX11" fmla="*/ 444616 w 5667012"/>
              <a:gd name="connsiteY11" fmla="*/ 977317 h 1262543"/>
              <a:gd name="connsiteX12" fmla="*/ 469783 w 5667012"/>
              <a:gd name="connsiteY12" fmla="*/ 960539 h 1262543"/>
              <a:gd name="connsiteX13" fmla="*/ 494950 w 5667012"/>
              <a:gd name="connsiteY13" fmla="*/ 943761 h 1262543"/>
              <a:gd name="connsiteX14" fmla="*/ 520117 w 5667012"/>
              <a:gd name="connsiteY14" fmla="*/ 922789 h 1262543"/>
              <a:gd name="connsiteX15" fmla="*/ 532701 w 5667012"/>
              <a:gd name="connsiteY15" fmla="*/ 914400 h 1262543"/>
              <a:gd name="connsiteX16" fmla="*/ 557868 w 5667012"/>
              <a:gd name="connsiteY16" fmla="*/ 889233 h 1262543"/>
              <a:gd name="connsiteX17" fmla="*/ 578840 w 5667012"/>
              <a:gd name="connsiteY17" fmla="*/ 885038 h 1262543"/>
              <a:gd name="connsiteX18" fmla="*/ 608202 w 5667012"/>
              <a:gd name="connsiteY18" fmla="*/ 859872 h 1262543"/>
              <a:gd name="connsiteX19" fmla="*/ 620785 w 5667012"/>
              <a:gd name="connsiteY19" fmla="*/ 847288 h 1262543"/>
              <a:gd name="connsiteX20" fmla="*/ 633369 w 5667012"/>
              <a:gd name="connsiteY20" fmla="*/ 838899 h 1262543"/>
              <a:gd name="connsiteX21" fmla="*/ 650147 w 5667012"/>
              <a:gd name="connsiteY21" fmla="*/ 822121 h 1262543"/>
              <a:gd name="connsiteX22" fmla="*/ 662730 w 5667012"/>
              <a:gd name="connsiteY22" fmla="*/ 813732 h 1262543"/>
              <a:gd name="connsiteX23" fmla="*/ 692092 w 5667012"/>
              <a:gd name="connsiteY23" fmla="*/ 784371 h 1262543"/>
              <a:gd name="connsiteX24" fmla="*/ 717259 w 5667012"/>
              <a:gd name="connsiteY24" fmla="*/ 763398 h 1262543"/>
              <a:gd name="connsiteX25" fmla="*/ 729842 w 5667012"/>
              <a:gd name="connsiteY25" fmla="*/ 755009 h 1262543"/>
              <a:gd name="connsiteX26" fmla="*/ 742426 w 5667012"/>
              <a:gd name="connsiteY26" fmla="*/ 742426 h 1262543"/>
              <a:gd name="connsiteX27" fmla="*/ 784371 w 5667012"/>
              <a:gd name="connsiteY27" fmla="*/ 717259 h 1262543"/>
              <a:gd name="connsiteX28" fmla="*/ 822121 w 5667012"/>
              <a:gd name="connsiteY28" fmla="*/ 692092 h 1262543"/>
              <a:gd name="connsiteX29" fmla="*/ 834705 w 5667012"/>
              <a:gd name="connsiteY29" fmla="*/ 683703 h 1262543"/>
              <a:gd name="connsiteX30" fmla="*/ 864066 w 5667012"/>
              <a:gd name="connsiteY30" fmla="*/ 671119 h 1262543"/>
              <a:gd name="connsiteX31" fmla="*/ 897622 w 5667012"/>
              <a:gd name="connsiteY31" fmla="*/ 658536 h 1262543"/>
              <a:gd name="connsiteX32" fmla="*/ 931178 w 5667012"/>
              <a:gd name="connsiteY32" fmla="*/ 641758 h 1262543"/>
              <a:gd name="connsiteX33" fmla="*/ 968928 w 5667012"/>
              <a:gd name="connsiteY33" fmla="*/ 629174 h 1262543"/>
              <a:gd name="connsiteX34" fmla="*/ 1010873 w 5667012"/>
              <a:gd name="connsiteY34" fmla="*/ 616591 h 1262543"/>
              <a:gd name="connsiteX35" fmla="*/ 1040235 w 5667012"/>
              <a:gd name="connsiteY35" fmla="*/ 612396 h 1262543"/>
              <a:gd name="connsiteX36" fmla="*/ 1061207 w 5667012"/>
              <a:gd name="connsiteY36" fmla="*/ 608202 h 1262543"/>
              <a:gd name="connsiteX37" fmla="*/ 1086374 w 5667012"/>
              <a:gd name="connsiteY37" fmla="*/ 604007 h 1262543"/>
              <a:gd name="connsiteX38" fmla="*/ 1103152 w 5667012"/>
              <a:gd name="connsiteY38" fmla="*/ 599813 h 1262543"/>
              <a:gd name="connsiteX39" fmla="*/ 1128319 w 5667012"/>
              <a:gd name="connsiteY39" fmla="*/ 595618 h 1262543"/>
              <a:gd name="connsiteX40" fmla="*/ 1140903 w 5667012"/>
              <a:gd name="connsiteY40" fmla="*/ 591424 h 1262543"/>
              <a:gd name="connsiteX41" fmla="*/ 1166070 w 5667012"/>
              <a:gd name="connsiteY41" fmla="*/ 587229 h 1262543"/>
              <a:gd name="connsiteX42" fmla="*/ 1195431 w 5667012"/>
              <a:gd name="connsiteY42" fmla="*/ 578840 h 1262543"/>
              <a:gd name="connsiteX43" fmla="*/ 1245765 w 5667012"/>
              <a:gd name="connsiteY43" fmla="*/ 574646 h 1262543"/>
              <a:gd name="connsiteX44" fmla="*/ 1279321 w 5667012"/>
              <a:gd name="connsiteY44" fmla="*/ 570451 h 1262543"/>
              <a:gd name="connsiteX45" fmla="*/ 1325460 w 5667012"/>
              <a:gd name="connsiteY45" fmla="*/ 566257 h 1262543"/>
              <a:gd name="connsiteX46" fmla="*/ 1354822 w 5667012"/>
              <a:gd name="connsiteY46" fmla="*/ 562062 h 1262543"/>
              <a:gd name="connsiteX47" fmla="*/ 1388378 w 5667012"/>
              <a:gd name="connsiteY47" fmla="*/ 557868 h 1262543"/>
              <a:gd name="connsiteX48" fmla="*/ 1434517 w 5667012"/>
              <a:gd name="connsiteY48" fmla="*/ 545284 h 1262543"/>
              <a:gd name="connsiteX49" fmla="*/ 1451295 w 5667012"/>
              <a:gd name="connsiteY49" fmla="*/ 541090 h 1262543"/>
              <a:gd name="connsiteX50" fmla="*/ 1480657 w 5667012"/>
              <a:gd name="connsiteY50" fmla="*/ 524312 h 1262543"/>
              <a:gd name="connsiteX51" fmla="*/ 1493240 w 5667012"/>
              <a:gd name="connsiteY51" fmla="*/ 515923 h 1262543"/>
              <a:gd name="connsiteX52" fmla="*/ 1514213 w 5667012"/>
              <a:gd name="connsiteY52" fmla="*/ 511728 h 1262543"/>
              <a:gd name="connsiteX53" fmla="*/ 1530991 w 5667012"/>
              <a:gd name="connsiteY53" fmla="*/ 503339 h 1262543"/>
              <a:gd name="connsiteX54" fmla="*/ 1577130 w 5667012"/>
              <a:gd name="connsiteY54" fmla="*/ 490756 h 1262543"/>
              <a:gd name="connsiteX55" fmla="*/ 1589714 w 5667012"/>
              <a:gd name="connsiteY55" fmla="*/ 482367 h 1262543"/>
              <a:gd name="connsiteX56" fmla="*/ 1602297 w 5667012"/>
              <a:gd name="connsiteY56" fmla="*/ 478172 h 1262543"/>
              <a:gd name="connsiteX57" fmla="*/ 1623270 w 5667012"/>
              <a:gd name="connsiteY57" fmla="*/ 469783 h 1262543"/>
              <a:gd name="connsiteX58" fmla="*/ 1661020 w 5667012"/>
              <a:gd name="connsiteY58" fmla="*/ 457200 h 1262543"/>
              <a:gd name="connsiteX59" fmla="*/ 1602297 w 5667012"/>
              <a:gd name="connsiteY59" fmla="*/ 448811 h 1262543"/>
              <a:gd name="connsiteX60" fmla="*/ 1610686 w 5667012"/>
              <a:gd name="connsiteY60" fmla="*/ 461394 h 1262543"/>
              <a:gd name="connsiteX61" fmla="*/ 1635853 w 5667012"/>
              <a:gd name="connsiteY61" fmla="*/ 453005 h 1262543"/>
              <a:gd name="connsiteX62" fmla="*/ 1648437 w 5667012"/>
              <a:gd name="connsiteY62" fmla="*/ 448811 h 1262543"/>
              <a:gd name="connsiteX63" fmla="*/ 1661020 w 5667012"/>
              <a:gd name="connsiteY63" fmla="*/ 444616 h 1262543"/>
              <a:gd name="connsiteX64" fmla="*/ 1677798 w 5667012"/>
              <a:gd name="connsiteY64" fmla="*/ 440422 h 1262543"/>
              <a:gd name="connsiteX65" fmla="*/ 1690382 w 5667012"/>
              <a:gd name="connsiteY65" fmla="*/ 436227 h 1262543"/>
              <a:gd name="connsiteX66" fmla="*/ 1711354 w 5667012"/>
              <a:gd name="connsiteY66" fmla="*/ 432033 h 1262543"/>
              <a:gd name="connsiteX67" fmla="*/ 1744910 w 5667012"/>
              <a:gd name="connsiteY67" fmla="*/ 419449 h 1262543"/>
              <a:gd name="connsiteX68" fmla="*/ 1786855 w 5667012"/>
              <a:gd name="connsiteY68" fmla="*/ 411060 h 1262543"/>
              <a:gd name="connsiteX69" fmla="*/ 1803633 w 5667012"/>
              <a:gd name="connsiteY69" fmla="*/ 402672 h 1262543"/>
              <a:gd name="connsiteX70" fmla="*/ 1816216 w 5667012"/>
              <a:gd name="connsiteY70" fmla="*/ 394283 h 1262543"/>
              <a:gd name="connsiteX71" fmla="*/ 1832994 w 5667012"/>
              <a:gd name="connsiteY71" fmla="*/ 390088 h 1262543"/>
              <a:gd name="connsiteX72" fmla="*/ 1845578 w 5667012"/>
              <a:gd name="connsiteY72" fmla="*/ 385894 h 1262543"/>
              <a:gd name="connsiteX73" fmla="*/ 1858161 w 5667012"/>
              <a:gd name="connsiteY73" fmla="*/ 377505 h 1262543"/>
              <a:gd name="connsiteX74" fmla="*/ 1933662 w 5667012"/>
              <a:gd name="connsiteY74" fmla="*/ 360727 h 1262543"/>
              <a:gd name="connsiteX75" fmla="*/ 1996580 w 5667012"/>
              <a:gd name="connsiteY75" fmla="*/ 348143 h 1262543"/>
              <a:gd name="connsiteX76" fmla="*/ 2013358 w 5667012"/>
              <a:gd name="connsiteY76" fmla="*/ 343949 h 1262543"/>
              <a:gd name="connsiteX77" fmla="*/ 2122415 w 5667012"/>
              <a:gd name="connsiteY77" fmla="*/ 327171 h 1262543"/>
              <a:gd name="connsiteX78" fmla="*/ 2139193 w 5667012"/>
              <a:gd name="connsiteY78" fmla="*/ 318782 h 1262543"/>
              <a:gd name="connsiteX79" fmla="*/ 2168554 w 5667012"/>
              <a:gd name="connsiteY79" fmla="*/ 314587 h 1262543"/>
              <a:gd name="connsiteX80" fmla="*/ 2197916 w 5667012"/>
              <a:gd name="connsiteY80" fmla="*/ 306198 h 1262543"/>
              <a:gd name="connsiteX81" fmla="*/ 2218888 w 5667012"/>
              <a:gd name="connsiteY81" fmla="*/ 285226 h 1262543"/>
              <a:gd name="connsiteX82" fmla="*/ 2227277 w 5667012"/>
              <a:gd name="connsiteY82" fmla="*/ 272642 h 1262543"/>
              <a:gd name="connsiteX83" fmla="*/ 2239860 w 5667012"/>
              <a:gd name="connsiteY83" fmla="*/ 264253 h 1262543"/>
              <a:gd name="connsiteX84" fmla="*/ 2277611 w 5667012"/>
              <a:gd name="connsiteY84" fmla="*/ 234892 h 1262543"/>
              <a:gd name="connsiteX85" fmla="*/ 2302778 w 5667012"/>
              <a:gd name="connsiteY85" fmla="*/ 226503 h 1262543"/>
              <a:gd name="connsiteX86" fmla="*/ 2332139 w 5667012"/>
              <a:gd name="connsiteY86" fmla="*/ 218114 h 1262543"/>
              <a:gd name="connsiteX87" fmla="*/ 2407640 w 5667012"/>
              <a:gd name="connsiteY87" fmla="*/ 209725 h 1262543"/>
              <a:gd name="connsiteX88" fmla="*/ 2504114 w 5667012"/>
              <a:gd name="connsiteY88" fmla="*/ 197141 h 1262543"/>
              <a:gd name="connsiteX89" fmla="*/ 2537670 w 5667012"/>
              <a:gd name="connsiteY89" fmla="*/ 192947 h 1262543"/>
              <a:gd name="connsiteX90" fmla="*/ 2562837 w 5667012"/>
              <a:gd name="connsiteY90" fmla="*/ 184558 h 1262543"/>
              <a:gd name="connsiteX91" fmla="*/ 2583809 w 5667012"/>
              <a:gd name="connsiteY91" fmla="*/ 176169 h 1262543"/>
              <a:gd name="connsiteX92" fmla="*/ 2617365 w 5667012"/>
              <a:gd name="connsiteY92" fmla="*/ 167780 h 1262543"/>
              <a:gd name="connsiteX93" fmla="*/ 2638338 w 5667012"/>
              <a:gd name="connsiteY93" fmla="*/ 163585 h 1262543"/>
              <a:gd name="connsiteX94" fmla="*/ 2659310 w 5667012"/>
              <a:gd name="connsiteY94" fmla="*/ 155196 h 1262543"/>
              <a:gd name="connsiteX95" fmla="*/ 2688672 w 5667012"/>
              <a:gd name="connsiteY95" fmla="*/ 146807 h 1262543"/>
              <a:gd name="connsiteX96" fmla="*/ 2718033 w 5667012"/>
              <a:gd name="connsiteY96" fmla="*/ 130029 h 1262543"/>
              <a:gd name="connsiteX97" fmla="*/ 2739005 w 5667012"/>
              <a:gd name="connsiteY97" fmla="*/ 121640 h 1262543"/>
              <a:gd name="connsiteX98" fmla="*/ 2751589 w 5667012"/>
              <a:gd name="connsiteY98" fmla="*/ 113251 h 1262543"/>
              <a:gd name="connsiteX99" fmla="*/ 2785145 w 5667012"/>
              <a:gd name="connsiteY99" fmla="*/ 100668 h 1262543"/>
              <a:gd name="connsiteX100" fmla="*/ 2797728 w 5667012"/>
              <a:gd name="connsiteY100" fmla="*/ 92279 h 1262543"/>
              <a:gd name="connsiteX101" fmla="*/ 2822895 w 5667012"/>
              <a:gd name="connsiteY101" fmla="*/ 83890 h 1262543"/>
              <a:gd name="connsiteX102" fmla="*/ 2835479 w 5667012"/>
              <a:gd name="connsiteY102" fmla="*/ 75501 h 1262543"/>
              <a:gd name="connsiteX103" fmla="*/ 2860646 w 5667012"/>
              <a:gd name="connsiteY103" fmla="*/ 67112 h 1262543"/>
              <a:gd name="connsiteX104" fmla="*/ 2877424 w 5667012"/>
              <a:gd name="connsiteY104" fmla="*/ 54528 h 1262543"/>
              <a:gd name="connsiteX105" fmla="*/ 2919369 w 5667012"/>
              <a:gd name="connsiteY105" fmla="*/ 41945 h 1262543"/>
              <a:gd name="connsiteX106" fmla="*/ 2944536 w 5667012"/>
              <a:gd name="connsiteY106" fmla="*/ 37750 h 1262543"/>
              <a:gd name="connsiteX107" fmla="*/ 2969703 w 5667012"/>
              <a:gd name="connsiteY107" fmla="*/ 29361 h 1262543"/>
              <a:gd name="connsiteX108" fmla="*/ 2982286 w 5667012"/>
              <a:gd name="connsiteY108" fmla="*/ 25167 h 1262543"/>
              <a:gd name="connsiteX109" fmla="*/ 2994870 w 5667012"/>
              <a:gd name="connsiteY109" fmla="*/ 16778 h 1262543"/>
              <a:gd name="connsiteX110" fmla="*/ 3078760 w 5667012"/>
              <a:gd name="connsiteY110" fmla="*/ 4194 h 1262543"/>
              <a:gd name="connsiteX111" fmla="*/ 3112316 w 5667012"/>
              <a:gd name="connsiteY111" fmla="*/ 0 h 1262543"/>
              <a:gd name="connsiteX112" fmla="*/ 3781437 w 5667012"/>
              <a:gd name="connsiteY112" fmla="*/ 69409 h 1262543"/>
              <a:gd name="connsiteX113" fmla="*/ 4652295 w 5667012"/>
              <a:gd name="connsiteY113" fmla="*/ 167380 h 1262543"/>
              <a:gd name="connsiteX114" fmla="*/ 5468723 w 5667012"/>
              <a:gd name="connsiteY114" fmla="*/ 232695 h 1262543"/>
              <a:gd name="connsiteX115" fmla="*/ 5667012 w 5667012"/>
              <a:gd name="connsiteY115" fmla="*/ 292665 h 1262543"/>
              <a:gd name="connsiteX0" fmla="*/ 0 w 5667012"/>
              <a:gd name="connsiteY0" fmla="*/ 1262543 h 1262543"/>
              <a:gd name="connsiteX1" fmla="*/ 230697 w 5667012"/>
              <a:gd name="connsiteY1" fmla="*/ 1115736 h 1262543"/>
              <a:gd name="connsiteX2" fmla="*/ 268448 w 5667012"/>
              <a:gd name="connsiteY2" fmla="*/ 1086374 h 1262543"/>
              <a:gd name="connsiteX3" fmla="*/ 293615 w 5667012"/>
              <a:gd name="connsiteY3" fmla="*/ 1073791 h 1262543"/>
              <a:gd name="connsiteX4" fmla="*/ 306198 w 5667012"/>
              <a:gd name="connsiteY4" fmla="*/ 1065402 h 1262543"/>
              <a:gd name="connsiteX5" fmla="*/ 318782 w 5667012"/>
              <a:gd name="connsiteY5" fmla="*/ 1061207 h 1262543"/>
              <a:gd name="connsiteX6" fmla="*/ 331365 w 5667012"/>
              <a:gd name="connsiteY6" fmla="*/ 1048624 h 1262543"/>
              <a:gd name="connsiteX7" fmla="*/ 343949 w 5667012"/>
              <a:gd name="connsiteY7" fmla="*/ 1044429 h 1262543"/>
              <a:gd name="connsiteX8" fmla="*/ 381699 w 5667012"/>
              <a:gd name="connsiteY8" fmla="*/ 1019262 h 1262543"/>
              <a:gd name="connsiteX9" fmla="*/ 394283 w 5667012"/>
              <a:gd name="connsiteY9" fmla="*/ 1010873 h 1262543"/>
              <a:gd name="connsiteX10" fmla="*/ 432033 w 5667012"/>
              <a:gd name="connsiteY10" fmla="*/ 981512 h 1262543"/>
              <a:gd name="connsiteX11" fmla="*/ 444616 w 5667012"/>
              <a:gd name="connsiteY11" fmla="*/ 977317 h 1262543"/>
              <a:gd name="connsiteX12" fmla="*/ 469783 w 5667012"/>
              <a:gd name="connsiteY12" fmla="*/ 960539 h 1262543"/>
              <a:gd name="connsiteX13" fmla="*/ 494950 w 5667012"/>
              <a:gd name="connsiteY13" fmla="*/ 943761 h 1262543"/>
              <a:gd name="connsiteX14" fmla="*/ 520117 w 5667012"/>
              <a:gd name="connsiteY14" fmla="*/ 922789 h 1262543"/>
              <a:gd name="connsiteX15" fmla="*/ 532701 w 5667012"/>
              <a:gd name="connsiteY15" fmla="*/ 914400 h 1262543"/>
              <a:gd name="connsiteX16" fmla="*/ 557868 w 5667012"/>
              <a:gd name="connsiteY16" fmla="*/ 889233 h 1262543"/>
              <a:gd name="connsiteX17" fmla="*/ 578840 w 5667012"/>
              <a:gd name="connsiteY17" fmla="*/ 885038 h 1262543"/>
              <a:gd name="connsiteX18" fmla="*/ 608202 w 5667012"/>
              <a:gd name="connsiteY18" fmla="*/ 859872 h 1262543"/>
              <a:gd name="connsiteX19" fmla="*/ 620785 w 5667012"/>
              <a:gd name="connsiteY19" fmla="*/ 847288 h 1262543"/>
              <a:gd name="connsiteX20" fmla="*/ 633369 w 5667012"/>
              <a:gd name="connsiteY20" fmla="*/ 838899 h 1262543"/>
              <a:gd name="connsiteX21" fmla="*/ 650147 w 5667012"/>
              <a:gd name="connsiteY21" fmla="*/ 822121 h 1262543"/>
              <a:gd name="connsiteX22" fmla="*/ 662730 w 5667012"/>
              <a:gd name="connsiteY22" fmla="*/ 813732 h 1262543"/>
              <a:gd name="connsiteX23" fmla="*/ 692092 w 5667012"/>
              <a:gd name="connsiteY23" fmla="*/ 784371 h 1262543"/>
              <a:gd name="connsiteX24" fmla="*/ 717259 w 5667012"/>
              <a:gd name="connsiteY24" fmla="*/ 763398 h 1262543"/>
              <a:gd name="connsiteX25" fmla="*/ 729842 w 5667012"/>
              <a:gd name="connsiteY25" fmla="*/ 755009 h 1262543"/>
              <a:gd name="connsiteX26" fmla="*/ 742426 w 5667012"/>
              <a:gd name="connsiteY26" fmla="*/ 742426 h 1262543"/>
              <a:gd name="connsiteX27" fmla="*/ 784371 w 5667012"/>
              <a:gd name="connsiteY27" fmla="*/ 717259 h 1262543"/>
              <a:gd name="connsiteX28" fmla="*/ 822121 w 5667012"/>
              <a:gd name="connsiteY28" fmla="*/ 692092 h 1262543"/>
              <a:gd name="connsiteX29" fmla="*/ 834705 w 5667012"/>
              <a:gd name="connsiteY29" fmla="*/ 683703 h 1262543"/>
              <a:gd name="connsiteX30" fmla="*/ 864066 w 5667012"/>
              <a:gd name="connsiteY30" fmla="*/ 671119 h 1262543"/>
              <a:gd name="connsiteX31" fmla="*/ 897622 w 5667012"/>
              <a:gd name="connsiteY31" fmla="*/ 658536 h 1262543"/>
              <a:gd name="connsiteX32" fmla="*/ 931178 w 5667012"/>
              <a:gd name="connsiteY32" fmla="*/ 641758 h 1262543"/>
              <a:gd name="connsiteX33" fmla="*/ 968928 w 5667012"/>
              <a:gd name="connsiteY33" fmla="*/ 629174 h 1262543"/>
              <a:gd name="connsiteX34" fmla="*/ 1010873 w 5667012"/>
              <a:gd name="connsiteY34" fmla="*/ 616591 h 1262543"/>
              <a:gd name="connsiteX35" fmla="*/ 1040235 w 5667012"/>
              <a:gd name="connsiteY35" fmla="*/ 612396 h 1262543"/>
              <a:gd name="connsiteX36" fmla="*/ 1061207 w 5667012"/>
              <a:gd name="connsiteY36" fmla="*/ 608202 h 1262543"/>
              <a:gd name="connsiteX37" fmla="*/ 1086374 w 5667012"/>
              <a:gd name="connsiteY37" fmla="*/ 604007 h 1262543"/>
              <a:gd name="connsiteX38" fmla="*/ 1103152 w 5667012"/>
              <a:gd name="connsiteY38" fmla="*/ 599813 h 1262543"/>
              <a:gd name="connsiteX39" fmla="*/ 1128319 w 5667012"/>
              <a:gd name="connsiteY39" fmla="*/ 595618 h 1262543"/>
              <a:gd name="connsiteX40" fmla="*/ 1140903 w 5667012"/>
              <a:gd name="connsiteY40" fmla="*/ 591424 h 1262543"/>
              <a:gd name="connsiteX41" fmla="*/ 1166070 w 5667012"/>
              <a:gd name="connsiteY41" fmla="*/ 587229 h 1262543"/>
              <a:gd name="connsiteX42" fmla="*/ 1195431 w 5667012"/>
              <a:gd name="connsiteY42" fmla="*/ 578840 h 1262543"/>
              <a:gd name="connsiteX43" fmla="*/ 1245765 w 5667012"/>
              <a:gd name="connsiteY43" fmla="*/ 574646 h 1262543"/>
              <a:gd name="connsiteX44" fmla="*/ 1279321 w 5667012"/>
              <a:gd name="connsiteY44" fmla="*/ 570451 h 1262543"/>
              <a:gd name="connsiteX45" fmla="*/ 1325460 w 5667012"/>
              <a:gd name="connsiteY45" fmla="*/ 566257 h 1262543"/>
              <a:gd name="connsiteX46" fmla="*/ 1354822 w 5667012"/>
              <a:gd name="connsiteY46" fmla="*/ 562062 h 1262543"/>
              <a:gd name="connsiteX47" fmla="*/ 1388378 w 5667012"/>
              <a:gd name="connsiteY47" fmla="*/ 557868 h 1262543"/>
              <a:gd name="connsiteX48" fmla="*/ 1434517 w 5667012"/>
              <a:gd name="connsiteY48" fmla="*/ 545284 h 1262543"/>
              <a:gd name="connsiteX49" fmla="*/ 1451295 w 5667012"/>
              <a:gd name="connsiteY49" fmla="*/ 541090 h 1262543"/>
              <a:gd name="connsiteX50" fmla="*/ 1480657 w 5667012"/>
              <a:gd name="connsiteY50" fmla="*/ 524312 h 1262543"/>
              <a:gd name="connsiteX51" fmla="*/ 1493240 w 5667012"/>
              <a:gd name="connsiteY51" fmla="*/ 515923 h 1262543"/>
              <a:gd name="connsiteX52" fmla="*/ 1514213 w 5667012"/>
              <a:gd name="connsiteY52" fmla="*/ 511728 h 1262543"/>
              <a:gd name="connsiteX53" fmla="*/ 1530991 w 5667012"/>
              <a:gd name="connsiteY53" fmla="*/ 503339 h 1262543"/>
              <a:gd name="connsiteX54" fmla="*/ 1577130 w 5667012"/>
              <a:gd name="connsiteY54" fmla="*/ 490756 h 1262543"/>
              <a:gd name="connsiteX55" fmla="*/ 1589714 w 5667012"/>
              <a:gd name="connsiteY55" fmla="*/ 482367 h 1262543"/>
              <a:gd name="connsiteX56" fmla="*/ 1602297 w 5667012"/>
              <a:gd name="connsiteY56" fmla="*/ 478172 h 1262543"/>
              <a:gd name="connsiteX57" fmla="*/ 1623270 w 5667012"/>
              <a:gd name="connsiteY57" fmla="*/ 469783 h 1262543"/>
              <a:gd name="connsiteX58" fmla="*/ 1661020 w 5667012"/>
              <a:gd name="connsiteY58" fmla="*/ 457200 h 1262543"/>
              <a:gd name="connsiteX59" fmla="*/ 1602297 w 5667012"/>
              <a:gd name="connsiteY59" fmla="*/ 448811 h 1262543"/>
              <a:gd name="connsiteX60" fmla="*/ 1610686 w 5667012"/>
              <a:gd name="connsiteY60" fmla="*/ 461394 h 1262543"/>
              <a:gd name="connsiteX61" fmla="*/ 1635853 w 5667012"/>
              <a:gd name="connsiteY61" fmla="*/ 453005 h 1262543"/>
              <a:gd name="connsiteX62" fmla="*/ 1648437 w 5667012"/>
              <a:gd name="connsiteY62" fmla="*/ 448811 h 1262543"/>
              <a:gd name="connsiteX63" fmla="*/ 1661020 w 5667012"/>
              <a:gd name="connsiteY63" fmla="*/ 444616 h 1262543"/>
              <a:gd name="connsiteX64" fmla="*/ 1677798 w 5667012"/>
              <a:gd name="connsiteY64" fmla="*/ 440422 h 1262543"/>
              <a:gd name="connsiteX65" fmla="*/ 1690382 w 5667012"/>
              <a:gd name="connsiteY65" fmla="*/ 436227 h 1262543"/>
              <a:gd name="connsiteX66" fmla="*/ 1711354 w 5667012"/>
              <a:gd name="connsiteY66" fmla="*/ 432033 h 1262543"/>
              <a:gd name="connsiteX67" fmla="*/ 1744910 w 5667012"/>
              <a:gd name="connsiteY67" fmla="*/ 419449 h 1262543"/>
              <a:gd name="connsiteX68" fmla="*/ 1786855 w 5667012"/>
              <a:gd name="connsiteY68" fmla="*/ 411060 h 1262543"/>
              <a:gd name="connsiteX69" fmla="*/ 1803633 w 5667012"/>
              <a:gd name="connsiteY69" fmla="*/ 402672 h 1262543"/>
              <a:gd name="connsiteX70" fmla="*/ 1816216 w 5667012"/>
              <a:gd name="connsiteY70" fmla="*/ 394283 h 1262543"/>
              <a:gd name="connsiteX71" fmla="*/ 1832994 w 5667012"/>
              <a:gd name="connsiteY71" fmla="*/ 390088 h 1262543"/>
              <a:gd name="connsiteX72" fmla="*/ 1845578 w 5667012"/>
              <a:gd name="connsiteY72" fmla="*/ 385894 h 1262543"/>
              <a:gd name="connsiteX73" fmla="*/ 1858161 w 5667012"/>
              <a:gd name="connsiteY73" fmla="*/ 377505 h 1262543"/>
              <a:gd name="connsiteX74" fmla="*/ 1933662 w 5667012"/>
              <a:gd name="connsiteY74" fmla="*/ 360727 h 1262543"/>
              <a:gd name="connsiteX75" fmla="*/ 1996580 w 5667012"/>
              <a:gd name="connsiteY75" fmla="*/ 348143 h 1262543"/>
              <a:gd name="connsiteX76" fmla="*/ 2013358 w 5667012"/>
              <a:gd name="connsiteY76" fmla="*/ 343949 h 1262543"/>
              <a:gd name="connsiteX77" fmla="*/ 2122415 w 5667012"/>
              <a:gd name="connsiteY77" fmla="*/ 327171 h 1262543"/>
              <a:gd name="connsiteX78" fmla="*/ 2139193 w 5667012"/>
              <a:gd name="connsiteY78" fmla="*/ 318782 h 1262543"/>
              <a:gd name="connsiteX79" fmla="*/ 2168554 w 5667012"/>
              <a:gd name="connsiteY79" fmla="*/ 314587 h 1262543"/>
              <a:gd name="connsiteX80" fmla="*/ 2197916 w 5667012"/>
              <a:gd name="connsiteY80" fmla="*/ 306198 h 1262543"/>
              <a:gd name="connsiteX81" fmla="*/ 2218888 w 5667012"/>
              <a:gd name="connsiteY81" fmla="*/ 285226 h 1262543"/>
              <a:gd name="connsiteX82" fmla="*/ 2227277 w 5667012"/>
              <a:gd name="connsiteY82" fmla="*/ 272642 h 1262543"/>
              <a:gd name="connsiteX83" fmla="*/ 2239860 w 5667012"/>
              <a:gd name="connsiteY83" fmla="*/ 264253 h 1262543"/>
              <a:gd name="connsiteX84" fmla="*/ 2277611 w 5667012"/>
              <a:gd name="connsiteY84" fmla="*/ 234892 h 1262543"/>
              <a:gd name="connsiteX85" fmla="*/ 2302778 w 5667012"/>
              <a:gd name="connsiteY85" fmla="*/ 226503 h 1262543"/>
              <a:gd name="connsiteX86" fmla="*/ 2332139 w 5667012"/>
              <a:gd name="connsiteY86" fmla="*/ 218114 h 1262543"/>
              <a:gd name="connsiteX87" fmla="*/ 2407640 w 5667012"/>
              <a:gd name="connsiteY87" fmla="*/ 209725 h 1262543"/>
              <a:gd name="connsiteX88" fmla="*/ 2504114 w 5667012"/>
              <a:gd name="connsiteY88" fmla="*/ 197141 h 1262543"/>
              <a:gd name="connsiteX89" fmla="*/ 2537670 w 5667012"/>
              <a:gd name="connsiteY89" fmla="*/ 192947 h 1262543"/>
              <a:gd name="connsiteX90" fmla="*/ 2562837 w 5667012"/>
              <a:gd name="connsiteY90" fmla="*/ 184558 h 1262543"/>
              <a:gd name="connsiteX91" fmla="*/ 2583809 w 5667012"/>
              <a:gd name="connsiteY91" fmla="*/ 176169 h 1262543"/>
              <a:gd name="connsiteX92" fmla="*/ 2617365 w 5667012"/>
              <a:gd name="connsiteY92" fmla="*/ 167780 h 1262543"/>
              <a:gd name="connsiteX93" fmla="*/ 2638338 w 5667012"/>
              <a:gd name="connsiteY93" fmla="*/ 163585 h 1262543"/>
              <a:gd name="connsiteX94" fmla="*/ 2659310 w 5667012"/>
              <a:gd name="connsiteY94" fmla="*/ 155196 h 1262543"/>
              <a:gd name="connsiteX95" fmla="*/ 2688672 w 5667012"/>
              <a:gd name="connsiteY95" fmla="*/ 146807 h 1262543"/>
              <a:gd name="connsiteX96" fmla="*/ 2718033 w 5667012"/>
              <a:gd name="connsiteY96" fmla="*/ 130029 h 1262543"/>
              <a:gd name="connsiteX97" fmla="*/ 2739005 w 5667012"/>
              <a:gd name="connsiteY97" fmla="*/ 121640 h 1262543"/>
              <a:gd name="connsiteX98" fmla="*/ 2751589 w 5667012"/>
              <a:gd name="connsiteY98" fmla="*/ 113251 h 1262543"/>
              <a:gd name="connsiteX99" fmla="*/ 2785145 w 5667012"/>
              <a:gd name="connsiteY99" fmla="*/ 100668 h 1262543"/>
              <a:gd name="connsiteX100" fmla="*/ 2797728 w 5667012"/>
              <a:gd name="connsiteY100" fmla="*/ 92279 h 1262543"/>
              <a:gd name="connsiteX101" fmla="*/ 2822895 w 5667012"/>
              <a:gd name="connsiteY101" fmla="*/ 83890 h 1262543"/>
              <a:gd name="connsiteX102" fmla="*/ 2835479 w 5667012"/>
              <a:gd name="connsiteY102" fmla="*/ 75501 h 1262543"/>
              <a:gd name="connsiteX103" fmla="*/ 2860646 w 5667012"/>
              <a:gd name="connsiteY103" fmla="*/ 67112 h 1262543"/>
              <a:gd name="connsiteX104" fmla="*/ 2877424 w 5667012"/>
              <a:gd name="connsiteY104" fmla="*/ 54528 h 1262543"/>
              <a:gd name="connsiteX105" fmla="*/ 2919369 w 5667012"/>
              <a:gd name="connsiteY105" fmla="*/ 41945 h 1262543"/>
              <a:gd name="connsiteX106" fmla="*/ 2944536 w 5667012"/>
              <a:gd name="connsiteY106" fmla="*/ 37750 h 1262543"/>
              <a:gd name="connsiteX107" fmla="*/ 2969703 w 5667012"/>
              <a:gd name="connsiteY107" fmla="*/ 29361 h 1262543"/>
              <a:gd name="connsiteX108" fmla="*/ 2982286 w 5667012"/>
              <a:gd name="connsiteY108" fmla="*/ 25167 h 1262543"/>
              <a:gd name="connsiteX109" fmla="*/ 2994870 w 5667012"/>
              <a:gd name="connsiteY109" fmla="*/ 16778 h 1262543"/>
              <a:gd name="connsiteX110" fmla="*/ 3078760 w 5667012"/>
              <a:gd name="connsiteY110" fmla="*/ 4194 h 1262543"/>
              <a:gd name="connsiteX111" fmla="*/ 3112316 w 5667012"/>
              <a:gd name="connsiteY111" fmla="*/ 0 h 1262543"/>
              <a:gd name="connsiteX112" fmla="*/ 3781437 w 5667012"/>
              <a:gd name="connsiteY112" fmla="*/ 69409 h 1262543"/>
              <a:gd name="connsiteX113" fmla="*/ 5207466 w 5667012"/>
              <a:gd name="connsiteY113" fmla="*/ 189152 h 1262543"/>
              <a:gd name="connsiteX114" fmla="*/ 5468723 w 5667012"/>
              <a:gd name="connsiteY114" fmla="*/ 232695 h 1262543"/>
              <a:gd name="connsiteX115" fmla="*/ 5667012 w 5667012"/>
              <a:gd name="connsiteY115" fmla="*/ 292665 h 1262543"/>
              <a:gd name="connsiteX0" fmla="*/ 0 w 5667012"/>
              <a:gd name="connsiteY0" fmla="*/ 1262543 h 1262543"/>
              <a:gd name="connsiteX1" fmla="*/ 230697 w 5667012"/>
              <a:gd name="connsiteY1" fmla="*/ 1115736 h 1262543"/>
              <a:gd name="connsiteX2" fmla="*/ 268448 w 5667012"/>
              <a:gd name="connsiteY2" fmla="*/ 1086374 h 1262543"/>
              <a:gd name="connsiteX3" fmla="*/ 293615 w 5667012"/>
              <a:gd name="connsiteY3" fmla="*/ 1073791 h 1262543"/>
              <a:gd name="connsiteX4" fmla="*/ 306198 w 5667012"/>
              <a:gd name="connsiteY4" fmla="*/ 1065402 h 1262543"/>
              <a:gd name="connsiteX5" fmla="*/ 318782 w 5667012"/>
              <a:gd name="connsiteY5" fmla="*/ 1061207 h 1262543"/>
              <a:gd name="connsiteX6" fmla="*/ 331365 w 5667012"/>
              <a:gd name="connsiteY6" fmla="*/ 1048624 h 1262543"/>
              <a:gd name="connsiteX7" fmla="*/ 343949 w 5667012"/>
              <a:gd name="connsiteY7" fmla="*/ 1044429 h 1262543"/>
              <a:gd name="connsiteX8" fmla="*/ 381699 w 5667012"/>
              <a:gd name="connsiteY8" fmla="*/ 1019262 h 1262543"/>
              <a:gd name="connsiteX9" fmla="*/ 394283 w 5667012"/>
              <a:gd name="connsiteY9" fmla="*/ 1010873 h 1262543"/>
              <a:gd name="connsiteX10" fmla="*/ 432033 w 5667012"/>
              <a:gd name="connsiteY10" fmla="*/ 981512 h 1262543"/>
              <a:gd name="connsiteX11" fmla="*/ 444616 w 5667012"/>
              <a:gd name="connsiteY11" fmla="*/ 977317 h 1262543"/>
              <a:gd name="connsiteX12" fmla="*/ 469783 w 5667012"/>
              <a:gd name="connsiteY12" fmla="*/ 960539 h 1262543"/>
              <a:gd name="connsiteX13" fmla="*/ 494950 w 5667012"/>
              <a:gd name="connsiteY13" fmla="*/ 943761 h 1262543"/>
              <a:gd name="connsiteX14" fmla="*/ 520117 w 5667012"/>
              <a:gd name="connsiteY14" fmla="*/ 922789 h 1262543"/>
              <a:gd name="connsiteX15" fmla="*/ 532701 w 5667012"/>
              <a:gd name="connsiteY15" fmla="*/ 914400 h 1262543"/>
              <a:gd name="connsiteX16" fmla="*/ 557868 w 5667012"/>
              <a:gd name="connsiteY16" fmla="*/ 889233 h 1262543"/>
              <a:gd name="connsiteX17" fmla="*/ 578840 w 5667012"/>
              <a:gd name="connsiteY17" fmla="*/ 885038 h 1262543"/>
              <a:gd name="connsiteX18" fmla="*/ 608202 w 5667012"/>
              <a:gd name="connsiteY18" fmla="*/ 859872 h 1262543"/>
              <a:gd name="connsiteX19" fmla="*/ 620785 w 5667012"/>
              <a:gd name="connsiteY19" fmla="*/ 847288 h 1262543"/>
              <a:gd name="connsiteX20" fmla="*/ 633369 w 5667012"/>
              <a:gd name="connsiteY20" fmla="*/ 838899 h 1262543"/>
              <a:gd name="connsiteX21" fmla="*/ 650147 w 5667012"/>
              <a:gd name="connsiteY21" fmla="*/ 822121 h 1262543"/>
              <a:gd name="connsiteX22" fmla="*/ 662730 w 5667012"/>
              <a:gd name="connsiteY22" fmla="*/ 813732 h 1262543"/>
              <a:gd name="connsiteX23" fmla="*/ 692092 w 5667012"/>
              <a:gd name="connsiteY23" fmla="*/ 784371 h 1262543"/>
              <a:gd name="connsiteX24" fmla="*/ 717259 w 5667012"/>
              <a:gd name="connsiteY24" fmla="*/ 763398 h 1262543"/>
              <a:gd name="connsiteX25" fmla="*/ 729842 w 5667012"/>
              <a:gd name="connsiteY25" fmla="*/ 755009 h 1262543"/>
              <a:gd name="connsiteX26" fmla="*/ 742426 w 5667012"/>
              <a:gd name="connsiteY26" fmla="*/ 742426 h 1262543"/>
              <a:gd name="connsiteX27" fmla="*/ 784371 w 5667012"/>
              <a:gd name="connsiteY27" fmla="*/ 717259 h 1262543"/>
              <a:gd name="connsiteX28" fmla="*/ 822121 w 5667012"/>
              <a:gd name="connsiteY28" fmla="*/ 692092 h 1262543"/>
              <a:gd name="connsiteX29" fmla="*/ 834705 w 5667012"/>
              <a:gd name="connsiteY29" fmla="*/ 683703 h 1262543"/>
              <a:gd name="connsiteX30" fmla="*/ 864066 w 5667012"/>
              <a:gd name="connsiteY30" fmla="*/ 671119 h 1262543"/>
              <a:gd name="connsiteX31" fmla="*/ 897622 w 5667012"/>
              <a:gd name="connsiteY31" fmla="*/ 658536 h 1262543"/>
              <a:gd name="connsiteX32" fmla="*/ 931178 w 5667012"/>
              <a:gd name="connsiteY32" fmla="*/ 641758 h 1262543"/>
              <a:gd name="connsiteX33" fmla="*/ 968928 w 5667012"/>
              <a:gd name="connsiteY33" fmla="*/ 629174 h 1262543"/>
              <a:gd name="connsiteX34" fmla="*/ 1010873 w 5667012"/>
              <a:gd name="connsiteY34" fmla="*/ 616591 h 1262543"/>
              <a:gd name="connsiteX35" fmla="*/ 1040235 w 5667012"/>
              <a:gd name="connsiteY35" fmla="*/ 612396 h 1262543"/>
              <a:gd name="connsiteX36" fmla="*/ 1061207 w 5667012"/>
              <a:gd name="connsiteY36" fmla="*/ 608202 h 1262543"/>
              <a:gd name="connsiteX37" fmla="*/ 1086374 w 5667012"/>
              <a:gd name="connsiteY37" fmla="*/ 604007 h 1262543"/>
              <a:gd name="connsiteX38" fmla="*/ 1103152 w 5667012"/>
              <a:gd name="connsiteY38" fmla="*/ 599813 h 1262543"/>
              <a:gd name="connsiteX39" fmla="*/ 1128319 w 5667012"/>
              <a:gd name="connsiteY39" fmla="*/ 595618 h 1262543"/>
              <a:gd name="connsiteX40" fmla="*/ 1140903 w 5667012"/>
              <a:gd name="connsiteY40" fmla="*/ 591424 h 1262543"/>
              <a:gd name="connsiteX41" fmla="*/ 1166070 w 5667012"/>
              <a:gd name="connsiteY41" fmla="*/ 587229 h 1262543"/>
              <a:gd name="connsiteX42" fmla="*/ 1195431 w 5667012"/>
              <a:gd name="connsiteY42" fmla="*/ 578840 h 1262543"/>
              <a:gd name="connsiteX43" fmla="*/ 1245765 w 5667012"/>
              <a:gd name="connsiteY43" fmla="*/ 574646 h 1262543"/>
              <a:gd name="connsiteX44" fmla="*/ 1279321 w 5667012"/>
              <a:gd name="connsiteY44" fmla="*/ 570451 h 1262543"/>
              <a:gd name="connsiteX45" fmla="*/ 1325460 w 5667012"/>
              <a:gd name="connsiteY45" fmla="*/ 566257 h 1262543"/>
              <a:gd name="connsiteX46" fmla="*/ 1354822 w 5667012"/>
              <a:gd name="connsiteY46" fmla="*/ 562062 h 1262543"/>
              <a:gd name="connsiteX47" fmla="*/ 1388378 w 5667012"/>
              <a:gd name="connsiteY47" fmla="*/ 557868 h 1262543"/>
              <a:gd name="connsiteX48" fmla="*/ 1434517 w 5667012"/>
              <a:gd name="connsiteY48" fmla="*/ 545284 h 1262543"/>
              <a:gd name="connsiteX49" fmla="*/ 1451295 w 5667012"/>
              <a:gd name="connsiteY49" fmla="*/ 541090 h 1262543"/>
              <a:gd name="connsiteX50" fmla="*/ 1480657 w 5667012"/>
              <a:gd name="connsiteY50" fmla="*/ 524312 h 1262543"/>
              <a:gd name="connsiteX51" fmla="*/ 1493240 w 5667012"/>
              <a:gd name="connsiteY51" fmla="*/ 515923 h 1262543"/>
              <a:gd name="connsiteX52" fmla="*/ 1514213 w 5667012"/>
              <a:gd name="connsiteY52" fmla="*/ 511728 h 1262543"/>
              <a:gd name="connsiteX53" fmla="*/ 1530991 w 5667012"/>
              <a:gd name="connsiteY53" fmla="*/ 503339 h 1262543"/>
              <a:gd name="connsiteX54" fmla="*/ 1577130 w 5667012"/>
              <a:gd name="connsiteY54" fmla="*/ 490756 h 1262543"/>
              <a:gd name="connsiteX55" fmla="*/ 1589714 w 5667012"/>
              <a:gd name="connsiteY55" fmla="*/ 482367 h 1262543"/>
              <a:gd name="connsiteX56" fmla="*/ 1602297 w 5667012"/>
              <a:gd name="connsiteY56" fmla="*/ 478172 h 1262543"/>
              <a:gd name="connsiteX57" fmla="*/ 1623270 w 5667012"/>
              <a:gd name="connsiteY57" fmla="*/ 469783 h 1262543"/>
              <a:gd name="connsiteX58" fmla="*/ 1661020 w 5667012"/>
              <a:gd name="connsiteY58" fmla="*/ 457200 h 1262543"/>
              <a:gd name="connsiteX59" fmla="*/ 1602297 w 5667012"/>
              <a:gd name="connsiteY59" fmla="*/ 448811 h 1262543"/>
              <a:gd name="connsiteX60" fmla="*/ 1610686 w 5667012"/>
              <a:gd name="connsiteY60" fmla="*/ 461394 h 1262543"/>
              <a:gd name="connsiteX61" fmla="*/ 1635853 w 5667012"/>
              <a:gd name="connsiteY61" fmla="*/ 453005 h 1262543"/>
              <a:gd name="connsiteX62" fmla="*/ 1648437 w 5667012"/>
              <a:gd name="connsiteY62" fmla="*/ 448811 h 1262543"/>
              <a:gd name="connsiteX63" fmla="*/ 1661020 w 5667012"/>
              <a:gd name="connsiteY63" fmla="*/ 444616 h 1262543"/>
              <a:gd name="connsiteX64" fmla="*/ 1677798 w 5667012"/>
              <a:gd name="connsiteY64" fmla="*/ 440422 h 1262543"/>
              <a:gd name="connsiteX65" fmla="*/ 1690382 w 5667012"/>
              <a:gd name="connsiteY65" fmla="*/ 436227 h 1262543"/>
              <a:gd name="connsiteX66" fmla="*/ 1711354 w 5667012"/>
              <a:gd name="connsiteY66" fmla="*/ 432033 h 1262543"/>
              <a:gd name="connsiteX67" fmla="*/ 1744910 w 5667012"/>
              <a:gd name="connsiteY67" fmla="*/ 419449 h 1262543"/>
              <a:gd name="connsiteX68" fmla="*/ 1786855 w 5667012"/>
              <a:gd name="connsiteY68" fmla="*/ 411060 h 1262543"/>
              <a:gd name="connsiteX69" fmla="*/ 1803633 w 5667012"/>
              <a:gd name="connsiteY69" fmla="*/ 402672 h 1262543"/>
              <a:gd name="connsiteX70" fmla="*/ 1816216 w 5667012"/>
              <a:gd name="connsiteY70" fmla="*/ 394283 h 1262543"/>
              <a:gd name="connsiteX71" fmla="*/ 1832994 w 5667012"/>
              <a:gd name="connsiteY71" fmla="*/ 390088 h 1262543"/>
              <a:gd name="connsiteX72" fmla="*/ 1845578 w 5667012"/>
              <a:gd name="connsiteY72" fmla="*/ 385894 h 1262543"/>
              <a:gd name="connsiteX73" fmla="*/ 1858161 w 5667012"/>
              <a:gd name="connsiteY73" fmla="*/ 377505 h 1262543"/>
              <a:gd name="connsiteX74" fmla="*/ 1933662 w 5667012"/>
              <a:gd name="connsiteY74" fmla="*/ 360727 h 1262543"/>
              <a:gd name="connsiteX75" fmla="*/ 1996580 w 5667012"/>
              <a:gd name="connsiteY75" fmla="*/ 348143 h 1262543"/>
              <a:gd name="connsiteX76" fmla="*/ 2013358 w 5667012"/>
              <a:gd name="connsiteY76" fmla="*/ 343949 h 1262543"/>
              <a:gd name="connsiteX77" fmla="*/ 2122415 w 5667012"/>
              <a:gd name="connsiteY77" fmla="*/ 327171 h 1262543"/>
              <a:gd name="connsiteX78" fmla="*/ 2139193 w 5667012"/>
              <a:gd name="connsiteY78" fmla="*/ 318782 h 1262543"/>
              <a:gd name="connsiteX79" fmla="*/ 2168554 w 5667012"/>
              <a:gd name="connsiteY79" fmla="*/ 314587 h 1262543"/>
              <a:gd name="connsiteX80" fmla="*/ 2197916 w 5667012"/>
              <a:gd name="connsiteY80" fmla="*/ 306198 h 1262543"/>
              <a:gd name="connsiteX81" fmla="*/ 2218888 w 5667012"/>
              <a:gd name="connsiteY81" fmla="*/ 285226 h 1262543"/>
              <a:gd name="connsiteX82" fmla="*/ 2227277 w 5667012"/>
              <a:gd name="connsiteY82" fmla="*/ 272642 h 1262543"/>
              <a:gd name="connsiteX83" fmla="*/ 2239860 w 5667012"/>
              <a:gd name="connsiteY83" fmla="*/ 264253 h 1262543"/>
              <a:gd name="connsiteX84" fmla="*/ 2277611 w 5667012"/>
              <a:gd name="connsiteY84" fmla="*/ 234892 h 1262543"/>
              <a:gd name="connsiteX85" fmla="*/ 2302778 w 5667012"/>
              <a:gd name="connsiteY85" fmla="*/ 226503 h 1262543"/>
              <a:gd name="connsiteX86" fmla="*/ 2332139 w 5667012"/>
              <a:gd name="connsiteY86" fmla="*/ 218114 h 1262543"/>
              <a:gd name="connsiteX87" fmla="*/ 2407640 w 5667012"/>
              <a:gd name="connsiteY87" fmla="*/ 209725 h 1262543"/>
              <a:gd name="connsiteX88" fmla="*/ 2504114 w 5667012"/>
              <a:gd name="connsiteY88" fmla="*/ 197141 h 1262543"/>
              <a:gd name="connsiteX89" fmla="*/ 2537670 w 5667012"/>
              <a:gd name="connsiteY89" fmla="*/ 192947 h 1262543"/>
              <a:gd name="connsiteX90" fmla="*/ 2562837 w 5667012"/>
              <a:gd name="connsiteY90" fmla="*/ 184558 h 1262543"/>
              <a:gd name="connsiteX91" fmla="*/ 2583809 w 5667012"/>
              <a:gd name="connsiteY91" fmla="*/ 176169 h 1262543"/>
              <a:gd name="connsiteX92" fmla="*/ 2617365 w 5667012"/>
              <a:gd name="connsiteY92" fmla="*/ 167780 h 1262543"/>
              <a:gd name="connsiteX93" fmla="*/ 2638338 w 5667012"/>
              <a:gd name="connsiteY93" fmla="*/ 163585 h 1262543"/>
              <a:gd name="connsiteX94" fmla="*/ 2659310 w 5667012"/>
              <a:gd name="connsiteY94" fmla="*/ 155196 h 1262543"/>
              <a:gd name="connsiteX95" fmla="*/ 2688672 w 5667012"/>
              <a:gd name="connsiteY95" fmla="*/ 146807 h 1262543"/>
              <a:gd name="connsiteX96" fmla="*/ 2718033 w 5667012"/>
              <a:gd name="connsiteY96" fmla="*/ 130029 h 1262543"/>
              <a:gd name="connsiteX97" fmla="*/ 2739005 w 5667012"/>
              <a:gd name="connsiteY97" fmla="*/ 121640 h 1262543"/>
              <a:gd name="connsiteX98" fmla="*/ 2751589 w 5667012"/>
              <a:gd name="connsiteY98" fmla="*/ 113251 h 1262543"/>
              <a:gd name="connsiteX99" fmla="*/ 2785145 w 5667012"/>
              <a:gd name="connsiteY99" fmla="*/ 100668 h 1262543"/>
              <a:gd name="connsiteX100" fmla="*/ 2797728 w 5667012"/>
              <a:gd name="connsiteY100" fmla="*/ 92279 h 1262543"/>
              <a:gd name="connsiteX101" fmla="*/ 2822895 w 5667012"/>
              <a:gd name="connsiteY101" fmla="*/ 83890 h 1262543"/>
              <a:gd name="connsiteX102" fmla="*/ 2835479 w 5667012"/>
              <a:gd name="connsiteY102" fmla="*/ 75501 h 1262543"/>
              <a:gd name="connsiteX103" fmla="*/ 2860646 w 5667012"/>
              <a:gd name="connsiteY103" fmla="*/ 67112 h 1262543"/>
              <a:gd name="connsiteX104" fmla="*/ 2877424 w 5667012"/>
              <a:gd name="connsiteY104" fmla="*/ 54528 h 1262543"/>
              <a:gd name="connsiteX105" fmla="*/ 2919369 w 5667012"/>
              <a:gd name="connsiteY105" fmla="*/ 41945 h 1262543"/>
              <a:gd name="connsiteX106" fmla="*/ 2944536 w 5667012"/>
              <a:gd name="connsiteY106" fmla="*/ 37750 h 1262543"/>
              <a:gd name="connsiteX107" fmla="*/ 2969703 w 5667012"/>
              <a:gd name="connsiteY107" fmla="*/ 29361 h 1262543"/>
              <a:gd name="connsiteX108" fmla="*/ 2982286 w 5667012"/>
              <a:gd name="connsiteY108" fmla="*/ 25167 h 1262543"/>
              <a:gd name="connsiteX109" fmla="*/ 2994870 w 5667012"/>
              <a:gd name="connsiteY109" fmla="*/ 16778 h 1262543"/>
              <a:gd name="connsiteX110" fmla="*/ 3078760 w 5667012"/>
              <a:gd name="connsiteY110" fmla="*/ 4194 h 1262543"/>
              <a:gd name="connsiteX111" fmla="*/ 3112316 w 5667012"/>
              <a:gd name="connsiteY111" fmla="*/ 0 h 1262543"/>
              <a:gd name="connsiteX112" fmla="*/ 4984308 w 5667012"/>
              <a:gd name="connsiteY112" fmla="*/ 80295 h 1262543"/>
              <a:gd name="connsiteX113" fmla="*/ 5207466 w 5667012"/>
              <a:gd name="connsiteY113" fmla="*/ 189152 h 1262543"/>
              <a:gd name="connsiteX114" fmla="*/ 5468723 w 5667012"/>
              <a:gd name="connsiteY114" fmla="*/ 232695 h 1262543"/>
              <a:gd name="connsiteX115" fmla="*/ 5667012 w 5667012"/>
              <a:gd name="connsiteY115" fmla="*/ 292665 h 1262543"/>
              <a:gd name="connsiteX0" fmla="*/ 0 w 5667012"/>
              <a:gd name="connsiteY0" fmla="*/ 1262543 h 1262543"/>
              <a:gd name="connsiteX1" fmla="*/ 230697 w 5667012"/>
              <a:gd name="connsiteY1" fmla="*/ 1115736 h 1262543"/>
              <a:gd name="connsiteX2" fmla="*/ 268448 w 5667012"/>
              <a:gd name="connsiteY2" fmla="*/ 1086374 h 1262543"/>
              <a:gd name="connsiteX3" fmla="*/ 293615 w 5667012"/>
              <a:gd name="connsiteY3" fmla="*/ 1073791 h 1262543"/>
              <a:gd name="connsiteX4" fmla="*/ 306198 w 5667012"/>
              <a:gd name="connsiteY4" fmla="*/ 1065402 h 1262543"/>
              <a:gd name="connsiteX5" fmla="*/ 318782 w 5667012"/>
              <a:gd name="connsiteY5" fmla="*/ 1061207 h 1262543"/>
              <a:gd name="connsiteX6" fmla="*/ 331365 w 5667012"/>
              <a:gd name="connsiteY6" fmla="*/ 1048624 h 1262543"/>
              <a:gd name="connsiteX7" fmla="*/ 343949 w 5667012"/>
              <a:gd name="connsiteY7" fmla="*/ 1044429 h 1262543"/>
              <a:gd name="connsiteX8" fmla="*/ 381699 w 5667012"/>
              <a:gd name="connsiteY8" fmla="*/ 1019262 h 1262543"/>
              <a:gd name="connsiteX9" fmla="*/ 394283 w 5667012"/>
              <a:gd name="connsiteY9" fmla="*/ 1010873 h 1262543"/>
              <a:gd name="connsiteX10" fmla="*/ 432033 w 5667012"/>
              <a:gd name="connsiteY10" fmla="*/ 981512 h 1262543"/>
              <a:gd name="connsiteX11" fmla="*/ 444616 w 5667012"/>
              <a:gd name="connsiteY11" fmla="*/ 977317 h 1262543"/>
              <a:gd name="connsiteX12" fmla="*/ 469783 w 5667012"/>
              <a:gd name="connsiteY12" fmla="*/ 960539 h 1262543"/>
              <a:gd name="connsiteX13" fmla="*/ 494950 w 5667012"/>
              <a:gd name="connsiteY13" fmla="*/ 943761 h 1262543"/>
              <a:gd name="connsiteX14" fmla="*/ 520117 w 5667012"/>
              <a:gd name="connsiteY14" fmla="*/ 922789 h 1262543"/>
              <a:gd name="connsiteX15" fmla="*/ 532701 w 5667012"/>
              <a:gd name="connsiteY15" fmla="*/ 914400 h 1262543"/>
              <a:gd name="connsiteX16" fmla="*/ 557868 w 5667012"/>
              <a:gd name="connsiteY16" fmla="*/ 889233 h 1262543"/>
              <a:gd name="connsiteX17" fmla="*/ 578840 w 5667012"/>
              <a:gd name="connsiteY17" fmla="*/ 885038 h 1262543"/>
              <a:gd name="connsiteX18" fmla="*/ 608202 w 5667012"/>
              <a:gd name="connsiteY18" fmla="*/ 859872 h 1262543"/>
              <a:gd name="connsiteX19" fmla="*/ 620785 w 5667012"/>
              <a:gd name="connsiteY19" fmla="*/ 847288 h 1262543"/>
              <a:gd name="connsiteX20" fmla="*/ 633369 w 5667012"/>
              <a:gd name="connsiteY20" fmla="*/ 838899 h 1262543"/>
              <a:gd name="connsiteX21" fmla="*/ 650147 w 5667012"/>
              <a:gd name="connsiteY21" fmla="*/ 822121 h 1262543"/>
              <a:gd name="connsiteX22" fmla="*/ 662730 w 5667012"/>
              <a:gd name="connsiteY22" fmla="*/ 813732 h 1262543"/>
              <a:gd name="connsiteX23" fmla="*/ 692092 w 5667012"/>
              <a:gd name="connsiteY23" fmla="*/ 784371 h 1262543"/>
              <a:gd name="connsiteX24" fmla="*/ 717259 w 5667012"/>
              <a:gd name="connsiteY24" fmla="*/ 763398 h 1262543"/>
              <a:gd name="connsiteX25" fmla="*/ 729842 w 5667012"/>
              <a:gd name="connsiteY25" fmla="*/ 755009 h 1262543"/>
              <a:gd name="connsiteX26" fmla="*/ 742426 w 5667012"/>
              <a:gd name="connsiteY26" fmla="*/ 742426 h 1262543"/>
              <a:gd name="connsiteX27" fmla="*/ 784371 w 5667012"/>
              <a:gd name="connsiteY27" fmla="*/ 717259 h 1262543"/>
              <a:gd name="connsiteX28" fmla="*/ 822121 w 5667012"/>
              <a:gd name="connsiteY28" fmla="*/ 692092 h 1262543"/>
              <a:gd name="connsiteX29" fmla="*/ 834705 w 5667012"/>
              <a:gd name="connsiteY29" fmla="*/ 683703 h 1262543"/>
              <a:gd name="connsiteX30" fmla="*/ 864066 w 5667012"/>
              <a:gd name="connsiteY30" fmla="*/ 671119 h 1262543"/>
              <a:gd name="connsiteX31" fmla="*/ 897622 w 5667012"/>
              <a:gd name="connsiteY31" fmla="*/ 658536 h 1262543"/>
              <a:gd name="connsiteX32" fmla="*/ 931178 w 5667012"/>
              <a:gd name="connsiteY32" fmla="*/ 641758 h 1262543"/>
              <a:gd name="connsiteX33" fmla="*/ 968928 w 5667012"/>
              <a:gd name="connsiteY33" fmla="*/ 629174 h 1262543"/>
              <a:gd name="connsiteX34" fmla="*/ 1010873 w 5667012"/>
              <a:gd name="connsiteY34" fmla="*/ 616591 h 1262543"/>
              <a:gd name="connsiteX35" fmla="*/ 1040235 w 5667012"/>
              <a:gd name="connsiteY35" fmla="*/ 612396 h 1262543"/>
              <a:gd name="connsiteX36" fmla="*/ 1061207 w 5667012"/>
              <a:gd name="connsiteY36" fmla="*/ 608202 h 1262543"/>
              <a:gd name="connsiteX37" fmla="*/ 1086374 w 5667012"/>
              <a:gd name="connsiteY37" fmla="*/ 604007 h 1262543"/>
              <a:gd name="connsiteX38" fmla="*/ 1103152 w 5667012"/>
              <a:gd name="connsiteY38" fmla="*/ 599813 h 1262543"/>
              <a:gd name="connsiteX39" fmla="*/ 1128319 w 5667012"/>
              <a:gd name="connsiteY39" fmla="*/ 595618 h 1262543"/>
              <a:gd name="connsiteX40" fmla="*/ 1140903 w 5667012"/>
              <a:gd name="connsiteY40" fmla="*/ 591424 h 1262543"/>
              <a:gd name="connsiteX41" fmla="*/ 1166070 w 5667012"/>
              <a:gd name="connsiteY41" fmla="*/ 587229 h 1262543"/>
              <a:gd name="connsiteX42" fmla="*/ 1195431 w 5667012"/>
              <a:gd name="connsiteY42" fmla="*/ 578840 h 1262543"/>
              <a:gd name="connsiteX43" fmla="*/ 1245765 w 5667012"/>
              <a:gd name="connsiteY43" fmla="*/ 574646 h 1262543"/>
              <a:gd name="connsiteX44" fmla="*/ 1279321 w 5667012"/>
              <a:gd name="connsiteY44" fmla="*/ 570451 h 1262543"/>
              <a:gd name="connsiteX45" fmla="*/ 1325460 w 5667012"/>
              <a:gd name="connsiteY45" fmla="*/ 566257 h 1262543"/>
              <a:gd name="connsiteX46" fmla="*/ 1354822 w 5667012"/>
              <a:gd name="connsiteY46" fmla="*/ 562062 h 1262543"/>
              <a:gd name="connsiteX47" fmla="*/ 1388378 w 5667012"/>
              <a:gd name="connsiteY47" fmla="*/ 557868 h 1262543"/>
              <a:gd name="connsiteX48" fmla="*/ 1434517 w 5667012"/>
              <a:gd name="connsiteY48" fmla="*/ 545284 h 1262543"/>
              <a:gd name="connsiteX49" fmla="*/ 1451295 w 5667012"/>
              <a:gd name="connsiteY49" fmla="*/ 541090 h 1262543"/>
              <a:gd name="connsiteX50" fmla="*/ 1480657 w 5667012"/>
              <a:gd name="connsiteY50" fmla="*/ 524312 h 1262543"/>
              <a:gd name="connsiteX51" fmla="*/ 1493240 w 5667012"/>
              <a:gd name="connsiteY51" fmla="*/ 515923 h 1262543"/>
              <a:gd name="connsiteX52" fmla="*/ 1514213 w 5667012"/>
              <a:gd name="connsiteY52" fmla="*/ 511728 h 1262543"/>
              <a:gd name="connsiteX53" fmla="*/ 1530991 w 5667012"/>
              <a:gd name="connsiteY53" fmla="*/ 503339 h 1262543"/>
              <a:gd name="connsiteX54" fmla="*/ 1577130 w 5667012"/>
              <a:gd name="connsiteY54" fmla="*/ 490756 h 1262543"/>
              <a:gd name="connsiteX55" fmla="*/ 1589714 w 5667012"/>
              <a:gd name="connsiteY55" fmla="*/ 482367 h 1262543"/>
              <a:gd name="connsiteX56" fmla="*/ 1602297 w 5667012"/>
              <a:gd name="connsiteY56" fmla="*/ 478172 h 1262543"/>
              <a:gd name="connsiteX57" fmla="*/ 1623270 w 5667012"/>
              <a:gd name="connsiteY57" fmla="*/ 469783 h 1262543"/>
              <a:gd name="connsiteX58" fmla="*/ 1661020 w 5667012"/>
              <a:gd name="connsiteY58" fmla="*/ 457200 h 1262543"/>
              <a:gd name="connsiteX59" fmla="*/ 1602297 w 5667012"/>
              <a:gd name="connsiteY59" fmla="*/ 448811 h 1262543"/>
              <a:gd name="connsiteX60" fmla="*/ 1610686 w 5667012"/>
              <a:gd name="connsiteY60" fmla="*/ 461394 h 1262543"/>
              <a:gd name="connsiteX61" fmla="*/ 1635853 w 5667012"/>
              <a:gd name="connsiteY61" fmla="*/ 453005 h 1262543"/>
              <a:gd name="connsiteX62" fmla="*/ 1648437 w 5667012"/>
              <a:gd name="connsiteY62" fmla="*/ 448811 h 1262543"/>
              <a:gd name="connsiteX63" fmla="*/ 1661020 w 5667012"/>
              <a:gd name="connsiteY63" fmla="*/ 444616 h 1262543"/>
              <a:gd name="connsiteX64" fmla="*/ 1677798 w 5667012"/>
              <a:gd name="connsiteY64" fmla="*/ 440422 h 1262543"/>
              <a:gd name="connsiteX65" fmla="*/ 1690382 w 5667012"/>
              <a:gd name="connsiteY65" fmla="*/ 436227 h 1262543"/>
              <a:gd name="connsiteX66" fmla="*/ 1711354 w 5667012"/>
              <a:gd name="connsiteY66" fmla="*/ 432033 h 1262543"/>
              <a:gd name="connsiteX67" fmla="*/ 1744910 w 5667012"/>
              <a:gd name="connsiteY67" fmla="*/ 419449 h 1262543"/>
              <a:gd name="connsiteX68" fmla="*/ 1786855 w 5667012"/>
              <a:gd name="connsiteY68" fmla="*/ 411060 h 1262543"/>
              <a:gd name="connsiteX69" fmla="*/ 1803633 w 5667012"/>
              <a:gd name="connsiteY69" fmla="*/ 402672 h 1262543"/>
              <a:gd name="connsiteX70" fmla="*/ 1816216 w 5667012"/>
              <a:gd name="connsiteY70" fmla="*/ 394283 h 1262543"/>
              <a:gd name="connsiteX71" fmla="*/ 1832994 w 5667012"/>
              <a:gd name="connsiteY71" fmla="*/ 390088 h 1262543"/>
              <a:gd name="connsiteX72" fmla="*/ 1845578 w 5667012"/>
              <a:gd name="connsiteY72" fmla="*/ 385894 h 1262543"/>
              <a:gd name="connsiteX73" fmla="*/ 1858161 w 5667012"/>
              <a:gd name="connsiteY73" fmla="*/ 377505 h 1262543"/>
              <a:gd name="connsiteX74" fmla="*/ 1933662 w 5667012"/>
              <a:gd name="connsiteY74" fmla="*/ 360727 h 1262543"/>
              <a:gd name="connsiteX75" fmla="*/ 1996580 w 5667012"/>
              <a:gd name="connsiteY75" fmla="*/ 348143 h 1262543"/>
              <a:gd name="connsiteX76" fmla="*/ 2013358 w 5667012"/>
              <a:gd name="connsiteY76" fmla="*/ 343949 h 1262543"/>
              <a:gd name="connsiteX77" fmla="*/ 2122415 w 5667012"/>
              <a:gd name="connsiteY77" fmla="*/ 327171 h 1262543"/>
              <a:gd name="connsiteX78" fmla="*/ 2139193 w 5667012"/>
              <a:gd name="connsiteY78" fmla="*/ 318782 h 1262543"/>
              <a:gd name="connsiteX79" fmla="*/ 2168554 w 5667012"/>
              <a:gd name="connsiteY79" fmla="*/ 314587 h 1262543"/>
              <a:gd name="connsiteX80" fmla="*/ 2197916 w 5667012"/>
              <a:gd name="connsiteY80" fmla="*/ 306198 h 1262543"/>
              <a:gd name="connsiteX81" fmla="*/ 2218888 w 5667012"/>
              <a:gd name="connsiteY81" fmla="*/ 285226 h 1262543"/>
              <a:gd name="connsiteX82" fmla="*/ 2227277 w 5667012"/>
              <a:gd name="connsiteY82" fmla="*/ 272642 h 1262543"/>
              <a:gd name="connsiteX83" fmla="*/ 2239860 w 5667012"/>
              <a:gd name="connsiteY83" fmla="*/ 264253 h 1262543"/>
              <a:gd name="connsiteX84" fmla="*/ 2277611 w 5667012"/>
              <a:gd name="connsiteY84" fmla="*/ 234892 h 1262543"/>
              <a:gd name="connsiteX85" fmla="*/ 2302778 w 5667012"/>
              <a:gd name="connsiteY85" fmla="*/ 226503 h 1262543"/>
              <a:gd name="connsiteX86" fmla="*/ 2332139 w 5667012"/>
              <a:gd name="connsiteY86" fmla="*/ 218114 h 1262543"/>
              <a:gd name="connsiteX87" fmla="*/ 2407640 w 5667012"/>
              <a:gd name="connsiteY87" fmla="*/ 209725 h 1262543"/>
              <a:gd name="connsiteX88" fmla="*/ 2504114 w 5667012"/>
              <a:gd name="connsiteY88" fmla="*/ 197141 h 1262543"/>
              <a:gd name="connsiteX89" fmla="*/ 2537670 w 5667012"/>
              <a:gd name="connsiteY89" fmla="*/ 192947 h 1262543"/>
              <a:gd name="connsiteX90" fmla="*/ 2562837 w 5667012"/>
              <a:gd name="connsiteY90" fmla="*/ 184558 h 1262543"/>
              <a:gd name="connsiteX91" fmla="*/ 2583809 w 5667012"/>
              <a:gd name="connsiteY91" fmla="*/ 176169 h 1262543"/>
              <a:gd name="connsiteX92" fmla="*/ 2617365 w 5667012"/>
              <a:gd name="connsiteY92" fmla="*/ 167780 h 1262543"/>
              <a:gd name="connsiteX93" fmla="*/ 2638338 w 5667012"/>
              <a:gd name="connsiteY93" fmla="*/ 163585 h 1262543"/>
              <a:gd name="connsiteX94" fmla="*/ 2659310 w 5667012"/>
              <a:gd name="connsiteY94" fmla="*/ 155196 h 1262543"/>
              <a:gd name="connsiteX95" fmla="*/ 2688672 w 5667012"/>
              <a:gd name="connsiteY95" fmla="*/ 146807 h 1262543"/>
              <a:gd name="connsiteX96" fmla="*/ 2718033 w 5667012"/>
              <a:gd name="connsiteY96" fmla="*/ 130029 h 1262543"/>
              <a:gd name="connsiteX97" fmla="*/ 2739005 w 5667012"/>
              <a:gd name="connsiteY97" fmla="*/ 121640 h 1262543"/>
              <a:gd name="connsiteX98" fmla="*/ 2751589 w 5667012"/>
              <a:gd name="connsiteY98" fmla="*/ 113251 h 1262543"/>
              <a:gd name="connsiteX99" fmla="*/ 2785145 w 5667012"/>
              <a:gd name="connsiteY99" fmla="*/ 100668 h 1262543"/>
              <a:gd name="connsiteX100" fmla="*/ 2797728 w 5667012"/>
              <a:gd name="connsiteY100" fmla="*/ 92279 h 1262543"/>
              <a:gd name="connsiteX101" fmla="*/ 2822895 w 5667012"/>
              <a:gd name="connsiteY101" fmla="*/ 83890 h 1262543"/>
              <a:gd name="connsiteX102" fmla="*/ 2835479 w 5667012"/>
              <a:gd name="connsiteY102" fmla="*/ 75501 h 1262543"/>
              <a:gd name="connsiteX103" fmla="*/ 2860646 w 5667012"/>
              <a:gd name="connsiteY103" fmla="*/ 67112 h 1262543"/>
              <a:gd name="connsiteX104" fmla="*/ 2877424 w 5667012"/>
              <a:gd name="connsiteY104" fmla="*/ 54528 h 1262543"/>
              <a:gd name="connsiteX105" fmla="*/ 2919369 w 5667012"/>
              <a:gd name="connsiteY105" fmla="*/ 41945 h 1262543"/>
              <a:gd name="connsiteX106" fmla="*/ 2944536 w 5667012"/>
              <a:gd name="connsiteY106" fmla="*/ 37750 h 1262543"/>
              <a:gd name="connsiteX107" fmla="*/ 2969703 w 5667012"/>
              <a:gd name="connsiteY107" fmla="*/ 29361 h 1262543"/>
              <a:gd name="connsiteX108" fmla="*/ 2982286 w 5667012"/>
              <a:gd name="connsiteY108" fmla="*/ 25167 h 1262543"/>
              <a:gd name="connsiteX109" fmla="*/ 2994870 w 5667012"/>
              <a:gd name="connsiteY109" fmla="*/ 16778 h 1262543"/>
              <a:gd name="connsiteX110" fmla="*/ 3078760 w 5667012"/>
              <a:gd name="connsiteY110" fmla="*/ 4194 h 1262543"/>
              <a:gd name="connsiteX111" fmla="*/ 3112316 w 5667012"/>
              <a:gd name="connsiteY111" fmla="*/ 0 h 1262543"/>
              <a:gd name="connsiteX112" fmla="*/ 4984308 w 5667012"/>
              <a:gd name="connsiteY112" fmla="*/ 80295 h 1262543"/>
              <a:gd name="connsiteX113" fmla="*/ 5272780 w 5667012"/>
              <a:gd name="connsiteY113" fmla="*/ 167381 h 1262543"/>
              <a:gd name="connsiteX114" fmla="*/ 5468723 w 5667012"/>
              <a:gd name="connsiteY114" fmla="*/ 232695 h 1262543"/>
              <a:gd name="connsiteX115" fmla="*/ 5667012 w 5667012"/>
              <a:gd name="connsiteY115" fmla="*/ 292665 h 1262543"/>
              <a:gd name="connsiteX0" fmla="*/ 0 w 5667012"/>
              <a:gd name="connsiteY0" fmla="*/ 1338743 h 1338743"/>
              <a:gd name="connsiteX1" fmla="*/ 230697 w 5667012"/>
              <a:gd name="connsiteY1" fmla="*/ 1191936 h 1338743"/>
              <a:gd name="connsiteX2" fmla="*/ 268448 w 5667012"/>
              <a:gd name="connsiteY2" fmla="*/ 1162574 h 1338743"/>
              <a:gd name="connsiteX3" fmla="*/ 293615 w 5667012"/>
              <a:gd name="connsiteY3" fmla="*/ 1149991 h 1338743"/>
              <a:gd name="connsiteX4" fmla="*/ 306198 w 5667012"/>
              <a:gd name="connsiteY4" fmla="*/ 1141602 h 1338743"/>
              <a:gd name="connsiteX5" fmla="*/ 318782 w 5667012"/>
              <a:gd name="connsiteY5" fmla="*/ 1137407 h 1338743"/>
              <a:gd name="connsiteX6" fmla="*/ 331365 w 5667012"/>
              <a:gd name="connsiteY6" fmla="*/ 1124824 h 1338743"/>
              <a:gd name="connsiteX7" fmla="*/ 343949 w 5667012"/>
              <a:gd name="connsiteY7" fmla="*/ 1120629 h 1338743"/>
              <a:gd name="connsiteX8" fmla="*/ 381699 w 5667012"/>
              <a:gd name="connsiteY8" fmla="*/ 1095462 h 1338743"/>
              <a:gd name="connsiteX9" fmla="*/ 394283 w 5667012"/>
              <a:gd name="connsiteY9" fmla="*/ 1087073 h 1338743"/>
              <a:gd name="connsiteX10" fmla="*/ 432033 w 5667012"/>
              <a:gd name="connsiteY10" fmla="*/ 1057712 h 1338743"/>
              <a:gd name="connsiteX11" fmla="*/ 444616 w 5667012"/>
              <a:gd name="connsiteY11" fmla="*/ 1053517 h 1338743"/>
              <a:gd name="connsiteX12" fmla="*/ 469783 w 5667012"/>
              <a:gd name="connsiteY12" fmla="*/ 1036739 h 1338743"/>
              <a:gd name="connsiteX13" fmla="*/ 494950 w 5667012"/>
              <a:gd name="connsiteY13" fmla="*/ 1019961 h 1338743"/>
              <a:gd name="connsiteX14" fmla="*/ 520117 w 5667012"/>
              <a:gd name="connsiteY14" fmla="*/ 998989 h 1338743"/>
              <a:gd name="connsiteX15" fmla="*/ 532701 w 5667012"/>
              <a:gd name="connsiteY15" fmla="*/ 990600 h 1338743"/>
              <a:gd name="connsiteX16" fmla="*/ 557868 w 5667012"/>
              <a:gd name="connsiteY16" fmla="*/ 965433 h 1338743"/>
              <a:gd name="connsiteX17" fmla="*/ 578840 w 5667012"/>
              <a:gd name="connsiteY17" fmla="*/ 961238 h 1338743"/>
              <a:gd name="connsiteX18" fmla="*/ 608202 w 5667012"/>
              <a:gd name="connsiteY18" fmla="*/ 936072 h 1338743"/>
              <a:gd name="connsiteX19" fmla="*/ 620785 w 5667012"/>
              <a:gd name="connsiteY19" fmla="*/ 923488 h 1338743"/>
              <a:gd name="connsiteX20" fmla="*/ 633369 w 5667012"/>
              <a:gd name="connsiteY20" fmla="*/ 915099 h 1338743"/>
              <a:gd name="connsiteX21" fmla="*/ 650147 w 5667012"/>
              <a:gd name="connsiteY21" fmla="*/ 898321 h 1338743"/>
              <a:gd name="connsiteX22" fmla="*/ 662730 w 5667012"/>
              <a:gd name="connsiteY22" fmla="*/ 889932 h 1338743"/>
              <a:gd name="connsiteX23" fmla="*/ 692092 w 5667012"/>
              <a:gd name="connsiteY23" fmla="*/ 860571 h 1338743"/>
              <a:gd name="connsiteX24" fmla="*/ 717259 w 5667012"/>
              <a:gd name="connsiteY24" fmla="*/ 839598 h 1338743"/>
              <a:gd name="connsiteX25" fmla="*/ 729842 w 5667012"/>
              <a:gd name="connsiteY25" fmla="*/ 831209 h 1338743"/>
              <a:gd name="connsiteX26" fmla="*/ 742426 w 5667012"/>
              <a:gd name="connsiteY26" fmla="*/ 818626 h 1338743"/>
              <a:gd name="connsiteX27" fmla="*/ 784371 w 5667012"/>
              <a:gd name="connsiteY27" fmla="*/ 793459 h 1338743"/>
              <a:gd name="connsiteX28" fmla="*/ 822121 w 5667012"/>
              <a:gd name="connsiteY28" fmla="*/ 768292 h 1338743"/>
              <a:gd name="connsiteX29" fmla="*/ 834705 w 5667012"/>
              <a:gd name="connsiteY29" fmla="*/ 759903 h 1338743"/>
              <a:gd name="connsiteX30" fmla="*/ 864066 w 5667012"/>
              <a:gd name="connsiteY30" fmla="*/ 747319 h 1338743"/>
              <a:gd name="connsiteX31" fmla="*/ 897622 w 5667012"/>
              <a:gd name="connsiteY31" fmla="*/ 734736 h 1338743"/>
              <a:gd name="connsiteX32" fmla="*/ 931178 w 5667012"/>
              <a:gd name="connsiteY32" fmla="*/ 717958 h 1338743"/>
              <a:gd name="connsiteX33" fmla="*/ 968928 w 5667012"/>
              <a:gd name="connsiteY33" fmla="*/ 705374 h 1338743"/>
              <a:gd name="connsiteX34" fmla="*/ 1010873 w 5667012"/>
              <a:gd name="connsiteY34" fmla="*/ 692791 h 1338743"/>
              <a:gd name="connsiteX35" fmla="*/ 1040235 w 5667012"/>
              <a:gd name="connsiteY35" fmla="*/ 688596 h 1338743"/>
              <a:gd name="connsiteX36" fmla="*/ 1061207 w 5667012"/>
              <a:gd name="connsiteY36" fmla="*/ 684402 h 1338743"/>
              <a:gd name="connsiteX37" fmla="*/ 1086374 w 5667012"/>
              <a:gd name="connsiteY37" fmla="*/ 680207 h 1338743"/>
              <a:gd name="connsiteX38" fmla="*/ 1103152 w 5667012"/>
              <a:gd name="connsiteY38" fmla="*/ 676013 h 1338743"/>
              <a:gd name="connsiteX39" fmla="*/ 1128319 w 5667012"/>
              <a:gd name="connsiteY39" fmla="*/ 671818 h 1338743"/>
              <a:gd name="connsiteX40" fmla="*/ 1140903 w 5667012"/>
              <a:gd name="connsiteY40" fmla="*/ 667624 h 1338743"/>
              <a:gd name="connsiteX41" fmla="*/ 1166070 w 5667012"/>
              <a:gd name="connsiteY41" fmla="*/ 663429 h 1338743"/>
              <a:gd name="connsiteX42" fmla="*/ 1195431 w 5667012"/>
              <a:gd name="connsiteY42" fmla="*/ 655040 h 1338743"/>
              <a:gd name="connsiteX43" fmla="*/ 1245765 w 5667012"/>
              <a:gd name="connsiteY43" fmla="*/ 650846 h 1338743"/>
              <a:gd name="connsiteX44" fmla="*/ 1279321 w 5667012"/>
              <a:gd name="connsiteY44" fmla="*/ 646651 h 1338743"/>
              <a:gd name="connsiteX45" fmla="*/ 1325460 w 5667012"/>
              <a:gd name="connsiteY45" fmla="*/ 642457 h 1338743"/>
              <a:gd name="connsiteX46" fmla="*/ 1354822 w 5667012"/>
              <a:gd name="connsiteY46" fmla="*/ 638262 h 1338743"/>
              <a:gd name="connsiteX47" fmla="*/ 1388378 w 5667012"/>
              <a:gd name="connsiteY47" fmla="*/ 634068 h 1338743"/>
              <a:gd name="connsiteX48" fmla="*/ 1434517 w 5667012"/>
              <a:gd name="connsiteY48" fmla="*/ 621484 h 1338743"/>
              <a:gd name="connsiteX49" fmla="*/ 1451295 w 5667012"/>
              <a:gd name="connsiteY49" fmla="*/ 617290 h 1338743"/>
              <a:gd name="connsiteX50" fmla="*/ 1480657 w 5667012"/>
              <a:gd name="connsiteY50" fmla="*/ 600512 h 1338743"/>
              <a:gd name="connsiteX51" fmla="*/ 1493240 w 5667012"/>
              <a:gd name="connsiteY51" fmla="*/ 592123 h 1338743"/>
              <a:gd name="connsiteX52" fmla="*/ 1514213 w 5667012"/>
              <a:gd name="connsiteY52" fmla="*/ 587928 h 1338743"/>
              <a:gd name="connsiteX53" fmla="*/ 1530991 w 5667012"/>
              <a:gd name="connsiteY53" fmla="*/ 579539 h 1338743"/>
              <a:gd name="connsiteX54" fmla="*/ 1577130 w 5667012"/>
              <a:gd name="connsiteY54" fmla="*/ 566956 h 1338743"/>
              <a:gd name="connsiteX55" fmla="*/ 1589714 w 5667012"/>
              <a:gd name="connsiteY55" fmla="*/ 558567 h 1338743"/>
              <a:gd name="connsiteX56" fmla="*/ 1602297 w 5667012"/>
              <a:gd name="connsiteY56" fmla="*/ 554372 h 1338743"/>
              <a:gd name="connsiteX57" fmla="*/ 1623270 w 5667012"/>
              <a:gd name="connsiteY57" fmla="*/ 545983 h 1338743"/>
              <a:gd name="connsiteX58" fmla="*/ 1661020 w 5667012"/>
              <a:gd name="connsiteY58" fmla="*/ 533400 h 1338743"/>
              <a:gd name="connsiteX59" fmla="*/ 1602297 w 5667012"/>
              <a:gd name="connsiteY59" fmla="*/ 525011 h 1338743"/>
              <a:gd name="connsiteX60" fmla="*/ 1610686 w 5667012"/>
              <a:gd name="connsiteY60" fmla="*/ 537594 h 1338743"/>
              <a:gd name="connsiteX61" fmla="*/ 1635853 w 5667012"/>
              <a:gd name="connsiteY61" fmla="*/ 529205 h 1338743"/>
              <a:gd name="connsiteX62" fmla="*/ 1648437 w 5667012"/>
              <a:gd name="connsiteY62" fmla="*/ 525011 h 1338743"/>
              <a:gd name="connsiteX63" fmla="*/ 1661020 w 5667012"/>
              <a:gd name="connsiteY63" fmla="*/ 520816 h 1338743"/>
              <a:gd name="connsiteX64" fmla="*/ 1677798 w 5667012"/>
              <a:gd name="connsiteY64" fmla="*/ 516622 h 1338743"/>
              <a:gd name="connsiteX65" fmla="*/ 1690382 w 5667012"/>
              <a:gd name="connsiteY65" fmla="*/ 512427 h 1338743"/>
              <a:gd name="connsiteX66" fmla="*/ 1711354 w 5667012"/>
              <a:gd name="connsiteY66" fmla="*/ 508233 h 1338743"/>
              <a:gd name="connsiteX67" fmla="*/ 1744910 w 5667012"/>
              <a:gd name="connsiteY67" fmla="*/ 495649 h 1338743"/>
              <a:gd name="connsiteX68" fmla="*/ 1786855 w 5667012"/>
              <a:gd name="connsiteY68" fmla="*/ 487260 h 1338743"/>
              <a:gd name="connsiteX69" fmla="*/ 1803633 w 5667012"/>
              <a:gd name="connsiteY69" fmla="*/ 478872 h 1338743"/>
              <a:gd name="connsiteX70" fmla="*/ 1816216 w 5667012"/>
              <a:gd name="connsiteY70" fmla="*/ 470483 h 1338743"/>
              <a:gd name="connsiteX71" fmla="*/ 1832994 w 5667012"/>
              <a:gd name="connsiteY71" fmla="*/ 466288 h 1338743"/>
              <a:gd name="connsiteX72" fmla="*/ 1845578 w 5667012"/>
              <a:gd name="connsiteY72" fmla="*/ 462094 h 1338743"/>
              <a:gd name="connsiteX73" fmla="*/ 1858161 w 5667012"/>
              <a:gd name="connsiteY73" fmla="*/ 453705 h 1338743"/>
              <a:gd name="connsiteX74" fmla="*/ 1933662 w 5667012"/>
              <a:gd name="connsiteY74" fmla="*/ 436927 h 1338743"/>
              <a:gd name="connsiteX75" fmla="*/ 1996580 w 5667012"/>
              <a:gd name="connsiteY75" fmla="*/ 424343 h 1338743"/>
              <a:gd name="connsiteX76" fmla="*/ 2013358 w 5667012"/>
              <a:gd name="connsiteY76" fmla="*/ 420149 h 1338743"/>
              <a:gd name="connsiteX77" fmla="*/ 2122415 w 5667012"/>
              <a:gd name="connsiteY77" fmla="*/ 403371 h 1338743"/>
              <a:gd name="connsiteX78" fmla="*/ 2139193 w 5667012"/>
              <a:gd name="connsiteY78" fmla="*/ 394982 h 1338743"/>
              <a:gd name="connsiteX79" fmla="*/ 2168554 w 5667012"/>
              <a:gd name="connsiteY79" fmla="*/ 390787 h 1338743"/>
              <a:gd name="connsiteX80" fmla="*/ 2197916 w 5667012"/>
              <a:gd name="connsiteY80" fmla="*/ 382398 h 1338743"/>
              <a:gd name="connsiteX81" fmla="*/ 2218888 w 5667012"/>
              <a:gd name="connsiteY81" fmla="*/ 361426 h 1338743"/>
              <a:gd name="connsiteX82" fmla="*/ 2227277 w 5667012"/>
              <a:gd name="connsiteY82" fmla="*/ 348842 h 1338743"/>
              <a:gd name="connsiteX83" fmla="*/ 2239860 w 5667012"/>
              <a:gd name="connsiteY83" fmla="*/ 340453 h 1338743"/>
              <a:gd name="connsiteX84" fmla="*/ 2277611 w 5667012"/>
              <a:gd name="connsiteY84" fmla="*/ 311092 h 1338743"/>
              <a:gd name="connsiteX85" fmla="*/ 2302778 w 5667012"/>
              <a:gd name="connsiteY85" fmla="*/ 302703 h 1338743"/>
              <a:gd name="connsiteX86" fmla="*/ 2332139 w 5667012"/>
              <a:gd name="connsiteY86" fmla="*/ 294314 h 1338743"/>
              <a:gd name="connsiteX87" fmla="*/ 2407640 w 5667012"/>
              <a:gd name="connsiteY87" fmla="*/ 285925 h 1338743"/>
              <a:gd name="connsiteX88" fmla="*/ 2504114 w 5667012"/>
              <a:gd name="connsiteY88" fmla="*/ 273341 h 1338743"/>
              <a:gd name="connsiteX89" fmla="*/ 2537670 w 5667012"/>
              <a:gd name="connsiteY89" fmla="*/ 269147 h 1338743"/>
              <a:gd name="connsiteX90" fmla="*/ 2562837 w 5667012"/>
              <a:gd name="connsiteY90" fmla="*/ 260758 h 1338743"/>
              <a:gd name="connsiteX91" fmla="*/ 2583809 w 5667012"/>
              <a:gd name="connsiteY91" fmla="*/ 252369 h 1338743"/>
              <a:gd name="connsiteX92" fmla="*/ 2617365 w 5667012"/>
              <a:gd name="connsiteY92" fmla="*/ 243980 h 1338743"/>
              <a:gd name="connsiteX93" fmla="*/ 2638338 w 5667012"/>
              <a:gd name="connsiteY93" fmla="*/ 239785 h 1338743"/>
              <a:gd name="connsiteX94" fmla="*/ 2659310 w 5667012"/>
              <a:gd name="connsiteY94" fmla="*/ 231396 h 1338743"/>
              <a:gd name="connsiteX95" fmla="*/ 2688672 w 5667012"/>
              <a:gd name="connsiteY95" fmla="*/ 223007 h 1338743"/>
              <a:gd name="connsiteX96" fmla="*/ 2718033 w 5667012"/>
              <a:gd name="connsiteY96" fmla="*/ 206229 h 1338743"/>
              <a:gd name="connsiteX97" fmla="*/ 2739005 w 5667012"/>
              <a:gd name="connsiteY97" fmla="*/ 197840 h 1338743"/>
              <a:gd name="connsiteX98" fmla="*/ 2751589 w 5667012"/>
              <a:gd name="connsiteY98" fmla="*/ 189451 h 1338743"/>
              <a:gd name="connsiteX99" fmla="*/ 2785145 w 5667012"/>
              <a:gd name="connsiteY99" fmla="*/ 176868 h 1338743"/>
              <a:gd name="connsiteX100" fmla="*/ 2797728 w 5667012"/>
              <a:gd name="connsiteY100" fmla="*/ 168479 h 1338743"/>
              <a:gd name="connsiteX101" fmla="*/ 2822895 w 5667012"/>
              <a:gd name="connsiteY101" fmla="*/ 160090 h 1338743"/>
              <a:gd name="connsiteX102" fmla="*/ 2835479 w 5667012"/>
              <a:gd name="connsiteY102" fmla="*/ 151701 h 1338743"/>
              <a:gd name="connsiteX103" fmla="*/ 2860646 w 5667012"/>
              <a:gd name="connsiteY103" fmla="*/ 143312 h 1338743"/>
              <a:gd name="connsiteX104" fmla="*/ 2877424 w 5667012"/>
              <a:gd name="connsiteY104" fmla="*/ 130728 h 1338743"/>
              <a:gd name="connsiteX105" fmla="*/ 2919369 w 5667012"/>
              <a:gd name="connsiteY105" fmla="*/ 118145 h 1338743"/>
              <a:gd name="connsiteX106" fmla="*/ 2944536 w 5667012"/>
              <a:gd name="connsiteY106" fmla="*/ 113950 h 1338743"/>
              <a:gd name="connsiteX107" fmla="*/ 2969703 w 5667012"/>
              <a:gd name="connsiteY107" fmla="*/ 105561 h 1338743"/>
              <a:gd name="connsiteX108" fmla="*/ 2982286 w 5667012"/>
              <a:gd name="connsiteY108" fmla="*/ 101367 h 1338743"/>
              <a:gd name="connsiteX109" fmla="*/ 2994870 w 5667012"/>
              <a:gd name="connsiteY109" fmla="*/ 92978 h 1338743"/>
              <a:gd name="connsiteX110" fmla="*/ 3078760 w 5667012"/>
              <a:gd name="connsiteY110" fmla="*/ 80394 h 1338743"/>
              <a:gd name="connsiteX111" fmla="*/ 4685301 w 5667012"/>
              <a:gd name="connsiteY111" fmla="*/ 0 h 1338743"/>
              <a:gd name="connsiteX112" fmla="*/ 4984308 w 5667012"/>
              <a:gd name="connsiteY112" fmla="*/ 156495 h 1338743"/>
              <a:gd name="connsiteX113" fmla="*/ 5272780 w 5667012"/>
              <a:gd name="connsiteY113" fmla="*/ 243581 h 1338743"/>
              <a:gd name="connsiteX114" fmla="*/ 5468723 w 5667012"/>
              <a:gd name="connsiteY114" fmla="*/ 308895 h 1338743"/>
              <a:gd name="connsiteX115" fmla="*/ 5667012 w 5667012"/>
              <a:gd name="connsiteY115" fmla="*/ 368865 h 1338743"/>
              <a:gd name="connsiteX0" fmla="*/ 0 w 5667012"/>
              <a:gd name="connsiteY0" fmla="*/ 1416191 h 1416191"/>
              <a:gd name="connsiteX1" fmla="*/ 230697 w 5667012"/>
              <a:gd name="connsiteY1" fmla="*/ 1269384 h 1416191"/>
              <a:gd name="connsiteX2" fmla="*/ 268448 w 5667012"/>
              <a:gd name="connsiteY2" fmla="*/ 1240022 h 1416191"/>
              <a:gd name="connsiteX3" fmla="*/ 293615 w 5667012"/>
              <a:gd name="connsiteY3" fmla="*/ 1227439 h 1416191"/>
              <a:gd name="connsiteX4" fmla="*/ 306198 w 5667012"/>
              <a:gd name="connsiteY4" fmla="*/ 1219050 h 1416191"/>
              <a:gd name="connsiteX5" fmla="*/ 318782 w 5667012"/>
              <a:gd name="connsiteY5" fmla="*/ 1214855 h 1416191"/>
              <a:gd name="connsiteX6" fmla="*/ 331365 w 5667012"/>
              <a:gd name="connsiteY6" fmla="*/ 1202272 h 1416191"/>
              <a:gd name="connsiteX7" fmla="*/ 343949 w 5667012"/>
              <a:gd name="connsiteY7" fmla="*/ 1198077 h 1416191"/>
              <a:gd name="connsiteX8" fmla="*/ 381699 w 5667012"/>
              <a:gd name="connsiteY8" fmla="*/ 1172910 h 1416191"/>
              <a:gd name="connsiteX9" fmla="*/ 394283 w 5667012"/>
              <a:gd name="connsiteY9" fmla="*/ 1164521 h 1416191"/>
              <a:gd name="connsiteX10" fmla="*/ 432033 w 5667012"/>
              <a:gd name="connsiteY10" fmla="*/ 1135160 h 1416191"/>
              <a:gd name="connsiteX11" fmla="*/ 444616 w 5667012"/>
              <a:gd name="connsiteY11" fmla="*/ 1130965 h 1416191"/>
              <a:gd name="connsiteX12" fmla="*/ 469783 w 5667012"/>
              <a:gd name="connsiteY12" fmla="*/ 1114187 h 1416191"/>
              <a:gd name="connsiteX13" fmla="*/ 494950 w 5667012"/>
              <a:gd name="connsiteY13" fmla="*/ 1097409 h 1416191"/>
              <a:gd name="connsiteX14" fmla="*/ 520117 w 5667012"/>
              <a:gd name="connsiteY14" fmla="*/ 1076437 h 1416191"/>
              <a:gd name="connsiteX15" fmla="*/ 532701 w 5667012"/>
              <a:gd name="connsiteY15" fmla="*/ 1068048 h 1416191"/>
              <a:gd name="connsiteX16" fmla="*/ 557868 w 5667012"/>
              <a:gd name="connsiteY16" fmla="*/ 1042881 h 1416191"/>
              <a:gd name="connsiteX17" fmla="*/ 578840 w 5667012"/>
              <a:gd name="connsiteY17" fmla="*/ 1038686 h 1416191"/>
              <a:gd name="connsiteX18" fmla="*/ 608202 w 5667012"/>
              <a:gd name="connsiteY18" fmla="*/ 1013520 h 1416191"/>
              <a:gd name="connsiteX19" fmla="*/ 620785 w 5667012"/>
              <a:gd name="connsiteY19" fmla="*/ 1000936 h 1416191"/>
              <a:gd name="connsiteX20" fmla="*/ 633369 w 5667012"/>
              <a:gd name="connsiteY20" fmla="*/ 992547 h 1416191"/>
              <a:gd name="connsiteX21" fmla="*/ 650147 w 5667012"/>
              <a:gd name="connsiteY21" fmla="*/ 975769 h 1416191"/>
              <a:gd name="connsiteX22" fmla="*/ 662730 w 5667012"/>
              <a:gd name="connsiteY22" fmla="*/ 967380 h 1416191"/>
              <a:gd name="connsiteX23" fmla="*/ 692092 w 5667012"/>
              <a:gd name="connsiteY23" fmla="*/ 938019 h 1416191"/>
              <a:gd name="connsiteX24" fmla="*/ 717259 w 5667012"/>
              <a:gd name="connsiteY24" fmla="*/ 917046 h 1416191"/>
              <a:gd name="connsiteX25" fmla="*/ 729842 w 5667012"/>
              <a:gd name="connsiteY25" fmla="*/ 908657 h 1416191"/>
              <a:gd name="connsiteX26" fmla="*/ 742426 w 5667012"/>
              <a:gd name="connsiteY26" fmla="*/ 896074 h 1416191"/>
              <a:gd name="connsiteX27" fmla="*/ 784371 w 5667012"/>
              <a:gd name="connsiteY27" fmla="*/ 870907 h 1416191"/>
              <a:gd name="connsiteX28" fmla="*/ 822121 w 5667012"/>
              <a:gd name="connsiteY28" fmla="*/ 845740 h 1416191"/>
              <a:gd name="connsiteX29" fmla="*/ 834705 w 5667012"/>
              <a:gd name="connsiteY29" fmla="*/ 837351 h 1416191"/>
              <a:gd name="connsiteX30" fmla="*/ 864066 w 5667012"/>
              <a:gd name="connsiteY30" fmla="*/ 824767 h 1416191"/>
              <a:gd name="connsiteX31" fmla="*/ 897622 w 5667012"/>
              <a:gd name="connsiteY31" fmla="*/ 812184 h 1416191"/>
              <a:gd name="connsiteX32" fmla="*/ 931178 w 5667012"/>
              <a:gd name="connsiteY32" fmla="*/ 795406 h 1416191"/>
              <a:gd name="connsiteX33" fmla="*/ 968928 w 5667012"/>
              <a:gd name="connsiteY33" fmla="*/ 782822 h 1416191"/>
              <a:gd name="connsiteX34" fmla="*/ 1010873 w 5667012"/>
              <a:gd name="connsiteY34" fmla="*/ 770239 h 1416191"/>
              <a:gd name="connsiteX35" fmla="*/ 1040235 w 5667012"/>
              <a:gd name="connsiteY35" fmla="*/ 766044 h 1416191"/>
              <a:gd name="connsiteX36" fmla="*/ 1061207 w 5667012"/>
              <a:gd name="connsiteY36" fmla="*/ 761850 h 1416191"/>
              <a:gd name="connsiteX37" fmla="*/ 1086374 w 5667012"/>
              <a:gd name="connsiteY37" fmla="*/ 757655 h 1416191"/>
              <a:gd name="connsiteX38" fmla="*/ 1103152 w 5667012"/>
              <a:gd name="connsiteY38" fmla="*/ 753461 h 1416191"/>
              <a:gd name="connsiteX39" fmla="*/ 1128319 w 5667012"/>
              <a:gd name="connsiteY39" fmla="*/ 749266 h 1416191"/>
              <a:gd name="connsiteX40" fmla="*/ 1140903 w 5667012"/>
              <a:gd name="connsiteY40" fmla="*/ 745072 h 1416191"/>
              <a:gd name="connsiteX41" fmla="*/ 1166070 w 5667012"/>
              <a:gd name="connsiteY41" fmla="*/ 740877 h 1416191"/>
              <a:gd name="connsiteX42" fmla="*/ 1195431 w 5667012"/>
              <a:gd name="connsiteY42" fmla="*/ 732488 h 1416191"/>
              <a:gd name="connsiteX43" fmla="*/ 1245765 w 5667012"/>
              <a:gd name="connsiteY43" fmla="*/ 728294 h 1416191"/>
              <a:gd name="connsiteX44" fmla="*/ 1279321 w 5667012"/>
              <a:gd name="connsiteY44" fmla="*/ 724099 h 1416191"/>
              <a:gd name="connsiteX45" fmla="*/ 1325460 w 5667012"/>
              <a:gd name="connsiteY45" fmla="*/ 719905 h 1416191"/>
              <a:gd name="connsiteX46" fmla="*/ 1354822 w 5667012"/>
              <a:gd name="connsiteY46" fmla="*/ 715710 h 1416191"/>
              <a:gd name="connsiteX47" fmla="*/ 1388378 w 5667012"/>
              <a:gd name="connsiteY47" fmla="*/ 711516 h 1416191"/>
              <a:gd name="connsiteX48" fmla="*/ 1434517 w 5667012"/>
              <a:gd name="connsiteY48" fmla="*/ 698932 h 1416191"/>
              <a:gd name="connsiteX49" fmla="*/ 1451295 w 5667012"/>
              <a:gd name="connsiteY49" fmla="*/ 694738 h 1416191"/>
              <a:gd name="connsiteX50" fmla="*/ 1480657 w 5667012"/>
              <a:gd name="connsiteY50" fmla="*/ 677960 h 1416191"/>
              <a:gd name="connsiteX51" fmla="*/ 1493240 w 5667012"/>
              <a:gd name="connsiteY51" fmla="*/ 669571 h 1416191"/>
              <a:gd name="connsiteX52" fmla="*/ 1514213 w 5667012"/>
              <a:gd name="connsiteY52" fmla="*/ 665376 h 1416191"/>
              <a:gd name="connsiteX53" fmla="*/ 1530991 w 5667012"/>
              <a:gd name="connsiteY53" fmla="*/ 656987 h 1416191"/>
              <a:gd name="connsiteX54" fmla="*/ 1577130 w 5667012"/>
              <a:gd name="connsiteY54" fmla="*/ 644404 h 1416191"/>
              <a:gd name="connsiteX55" fmla="*/ 1589714 w 5667012"/>
              <a:gd name="connsiteY55" fmla="*/ 636015 h 1416191"/>
              <a:gd name="connsiteX56" fmla="*/ 1602297 w 5667012"/>
              <a:gd name="connsiteY56" fmla="*/ 631820 h 1416191"/>
              <a:gd name="connsiteX57" fmla="*/ 1623270 w 5667012"/>
              <a:gd name="connsiteY57" fmla="*/ 623431 h 1416191"/>
              <a:gd name="connsiteX58" fmla="*/ 1661020 w 5667012"/>
              <a:gd name="connsiteY58" fmla="*/ 610848 h 1416191"/>
              <a:gd name="connsiteX59" fmla="*/ 1602297 w 5667012"/>
              <a:gd name="connsiteY59" fmla="*/ 602459 h 1416191"/>
              <a:gd name="connsiteX60" fmla="*/ 1610686 w 5667012"/>
              <a:gd name="connsiteY60" fmla="*/ 615042 h 1416191"/>
              <a:gd name="connsiteX61" fmla="*/ 1635853 w 5667012"/>
              <a:gd name="connsiteY61" fmla="*/ 606653 h 1416191"/>
              <a:gd name="connsiteX62" fmla="*/ 1648437 w 5667012"/>
              <a:gd name="connsiteY62" fmla="*/ 602459 h 1416191"/>
              <a:gd name="connsiteX63" fmla="*/ 1661020 w 5667012"/>
              <a:gd name="connsiteY63" fmla="*/ 598264 h 1416191"/>
              <a:gd name="connsiteX64" fmla="*/ 1677798 w 5667012"/>
              <a:gd name="connsiteY64" fmla="*/ 594070 h 1416191"/>
              <a:gd name="connsiteX65" fmla="*/ 1690382 w 5667012"/>
              <a:gd name="connsiteY65" fmla="*/ 589875 h 1416191"/>
              <a:gd name="connsiteX66" fmla="*/ 1711354 w 5667012"/>
              <a:gd name="connsiteY66" fmla="*/ 585681 h 1416191"/>
              <a:gd name="connsiteX67" fmla="*/ 1744910 w 5667012"/>
              <a:gd name="connsiteY67" fmla="*/ 573097 h 1416191"/>
              <a:gd name="connsiteX68" fmla="*/ 1786855 w 5667012"/>
              <a:gd name="connsiteY68" fmla="*/ 564708 h 1416191"/>
              <a:gd name="connsiteX69" fmla="*/ 1803633 w 5667012"/>
              <a:gd name="connsiteY69" fmla="*/ 556320 h 1416191"/>
              <a:gd name="connsiteX70" fmla="*/ 1816216 w 5667012"/>
              <a:gd name="connsiteY70" fmla="*/ 547931 h 1416191"/>
              <a:gd name="connsiteX71" fmla="*/ 1832994 w 5667012"/>
              <a:gd name="connsiteY71" fmla="*/ 543736 h 1416191"/>
              <a:gd name="connsiteX72" fmla="*/ 1845578 w 5667012"/>
              <a:gd name="connsiteY72" fmla="*/ 539542 h 1416191"/>
              <a:gd name="connsiteX73" fmla="*/ 1858161 w 5667012"/>
              <a:gd name="connsiteY73" fmla="*/ 531153 h 1416191"/>
              <a:gd name="connsiteX74" fmla="*/ 1933662 w 5667012"/>
              <a:gd name="connsiteY74" fmla="*/ 514375 h 1416191"/>
              <a:gd name="connsiteX75" fmla="*/ 1996580 w 5667012"/>
              <a:gd name="connsiteY75" fmla="*/ 501791 h 1416191"/>
              <a:gd name="connsiteX76" fmla="*/ 2013358 w 5667012"/>
              <a:gd name="connsiteY76" fmla="*/ 497597 h 1416191"/>
              <a:gd name="connsiteX77" fmla="*/ 2122415 w 5667012"/>
              <a:gd name="connsiteY77" fmla="*/ 480819 h 1416191"/>
              <a:gd name="connsiteX78" fmla="*/ 2139193 w 5667012"/>
              <a:gd name="connsiteY78" fmla="*/ 472430 h 1416191"/>
              <a:gd name="connsiteX79" fmla="*/ 2168554 w 5667012"/>
              <a:gd name="connsiteY79" fmla="*/ 468235 h 1416191"/>
              <a:gd name="connsiteX80" fmla="*/ 2197916 w 5667012"/>
              <a:gd name="connsiteY80" fmla="*/ 459846 h 1416191"/>
              <a:gd name="connsiteX81" fmla="*/ 2218888 w 5667012"/>
              <a:gd name="connsiteY81" fmla="*/ 438874 h 1416191"/>
              <a:gd name="connsiteX82" fmla="*/ 2227277 w 5667012"/>
              <a:gd name="connsiteY82" fmla="*/ 426290 h 1416191"/>
              <a:gd name="connsiteX83" fmla="*/ 2239860 w 5667012"/>
              <a:gd name="connsiteY83" fmla="*/ 417901 h 1416191"/>
              <a:gd name="connsiteX84" fmla="*/ 2277611 w 5667012"/>
              <a:gd name="connsiteY84" fmla="*/ 388540 h 1416191"/>
              <a:gd name="connsiteX85" fmla="*/ 2302778 w 5667012"/>
              <a:gd name="connsiteY85" fmla="*/ 380151 h 1416191"/>
              <a:gd name="connsiteX86" fmla="*/ 2332139 w 5667012"/>
              <a:gd name="connsiteY86" fmla="*/ 371762 h 1416191"/>
              <a:gd name="connsiteX87" fmla="*/ 2407640 w 5667012"/>
              <a:gd name="connsiteY87" fmla="*/ 363373 h 1416191"/>
              <a:gd name="connsiteX88" fmla="*/ 2504114 w 5667012"/>
              <a:gd name="connsiteY88" fmla="*/ 350789 h 1416191"/>
              <a:gd name="connsiteX89" fmla="*/ 2537670 w 5667012"/>
              <a:gd name="connsiteY89" fmla="*/ 346595 h 1416191"/>
              <a:gd name="connsiteX90" fmla="*/ 2562837 w 5667012"/>
              <a:gd name="connsiteY90" fmla="*/ 338206 h 1416191"/>
              <a:gd name="connsiteX91" fmla="*/ 2583809 w 5667012"/>
              <a:gd name="connsiteY91" fmla="*/ 329817 h 1416191"/>
              <a:gd name="connsiteX92" fmla="*/ 2617365 w 5667012"/>
              <a:gd name="connsiteY92" fmla="*/ 321428 h 1416191"/>
              <a:gd name="connsiteX93" fmla="*/ 2638338 w 5667012"/>
              <a:gd name="connsiteY93" fmla="*/ 317233 h 1416191"/>
              <a:gd name="connsiteX94" fmla="*/ 2659310 w 5667012"/>
              <a:gd name="connsiteY94" fmla="*/ 308844 h 1416191"/>
              <a:gd name="connsiteX95" fmla="*/ 2688672 w 5667012"/>
              <a:gd name="connsiteY95" fmla="*/ 300455 h 1416191"/>
              <a:gd name="connsiteX96" fmla="*/ 2718033 w 5667012"/>
              <a:gd name="connsiteY96" fmla="*/ 283677 h 1416191"/>
              <a:gd name="connsiteX97" fmla="*/ 2739005 w 5667012"/>
              <a:gd name="connsiteY97" fmla="*/ 275288 h 1416191"/>
              <a:gd name="connsiteX98" fmla="*/ 2751589 w 5667012"/>
              <a:gd name="connsiteY98" fmla="*/ 266899 h 1416191"/>
              <a:gd name="connsiteX99" fmla="*/ 2785145 w 5667012"/>
              <a:gd name="connsiteY99" fmla="*/ 254316 h 1416191"/>
              <a:gd name="connsiteX100" fmla="*/ 2797728 w 5667012"/>
              <a:gd name="connsiteY100" fmla="*/ 245927 h 1416191"/>
              <a:gd name="connsiteX101" fmla="*/ 2822895 w 5667012"/>
              <a:gd name="connsiteY101" fmla="*/ 237538 h 1416191"/>
              <a:gd name="connsiteX102" fmla="*/ 2835479 w 5667012"/>
              <a:gd name="connsiteY102" fmla="*/ 229149 h 1416191"/>
              <a:gd name="connsiteX103" fmla="*/ 2860646 w 5667012"/>
              <a:gd name="connsiteY103" fmla="*/ 220760 h 1416191"/>
              <a:gd name="connsiteX104" fmla="*/ 2877424 w 5667012"/>
              <a:gd name="connsiteY104" fmla="*/ 208176 h 1416191"/>
              <a:gd name="connsiteX105" fmla="*/ 2919369 w 5667012"/>
              <a:gd name="connsiteY105" fmla="*/ 195593 h 1416191"/>
              <a:gd name="connsiteX106" fmla="*/ 2944536 w 5667012"/>
              <a:gd name="connsiteY106" fmla="*/ 191398 h 1416191"/>
              <a:gd name="connsiteX107" fmla="*/ 2969703 w 5667012"/>
              <a:gd name="connsiteY107" fmla="*/ 183009 h 1416191"/>
              <a:gd name="connsiteX108" fmla="*/ 2982286 w 5667012"/>
              <a:gd name="connsiteY108" fmla="*/ 178815 h 1416191"/>
              <a:gd name="connsiteX109" fmla="*/ 2994870 w 5667012"/>
              <a:gd name="connsiteY109" fmla="*/ 170426 h 1416191"/>
              <a:gd name="connsiteX110" fmla="*/ 4450360 w 5667012"/>
              <a:gd name="connsiteY110" fmla="*/ 0 h 1416191"/>
              <a:gd name="connsiteX111" fmla="*/ 4685301 w 5667012"/>
              <a:gd name="connsiteY111" fmla="*/ 77448 h 1416191"/>
              <a:gd name="connsiteX112" fmla="*/ 4984308 w 5667012"/>
              <a:gd name="connsiteY112" fmla="*/ 233943 h 1416191"/>
              <a:gd name="connsiteX113" fmla="*/ 5272780 w 5667012"/>
              <a:gd name="connsiteY113" fmla="*/ 321029 h 1416191"/>
              <a:gd name="connsiteX114" fmla="*/ 5468723 w 5667012"/>
              <a:gd name="connsiteY114" fmla="*/ 386343 h 1416191"/>
              <a:gd name="connsiteX115" fmla="*/ 5667012 w 5667012"/>
              <a:gd name="connsiteY115" fmla="*/ 446313 h 1416191"/>
              <a:gd name="connsiteX0" fmla="*/ 0 w 5667012"/>
              <a:gd name="connsiteY0" fmla="*/ 1482012 h 1482012"/>
              <a:gd name="connsiteX1" fmla="*/ 230697 w 5667012"/>
              <a:gd name="connsiteY1" fmla="*/ 1335205 h 1482012"/>
              <a:gd name="connsiteX2" fmla="*/ 268448 w 5667012"/>
              <a:gd name="connsiteY2" fmla="*/ 1305843 h 1482012"/>
              <a:gd name="connsiteX3" fmla="*/ 293615 w 5667012"/>
              <a:gd name="connsiteY3" fmla="*/ 1293260 h 1482012"/>
              <a:gd name="connsiteX4" fmla="*/ 306198 w 5667012"/>
              <a:gd name="connsiteY4" fmla="*/ 1284871 h 1482012"/>
              <a:gd name="connsiteX5" fmla="*/ 318782 w 5667012"/>
              <a:gd name="connsiteY5" fmla="*/ 1280676 h 1482012"/>
              <a:gd name="connsiteX6" fmla="*/ 331365 w 5667012"/>
              <a:gd name="connsiteY6" fmla="*/ 1268093 h 1482012"/>
              <a:gd name="connsiteX7" fmla="*/ 343949 w 5667012"/>
              <a:gd name="connsiteY7" fmla="*/ 1263898 h 1482012"/>
              <a:gd name="connsiteX8" fmla="*/ 381699 w 5667012"/>
              <a:gd name="connsiteY8" fmla="*/ 1238731 h 1482012"/>
              <a:gd name="connsiteX9" fmla="*/ 394283 w 5667012"/>
              <a:gd name="connsiteY9" fmla="*/ 1230342 h 1482012"/>
              <a:gd name="connsiteX10" fmla="*/ 432033 w 5667012"/>
              <a:gd name="connsiteY10" fmla="*/ 1200981 h 1482012"/>
              <a:gd name="connsiteX11" fmla="*/ 444616 w 5667012"/>
              <a:gd name="connsiteY11" fmla="*/ 1196786 h 1482012"/>
              <a:gd name="connsiteX12" fmla="*/ 469783 w 5667012"/>
              <a:gd name="connsiteY12" fmla="*/ 1180008 h 1482012"/>
              <a:gd name="connsiteX13" fmla="*/ 494950 w 5667012"/>
              <a:gd name="connsiteY13" fmla="*/ 1163230 h 1482012"/>
              <a:gd name="connsiteX14" fmla="*/ 520117 w 5667012"/>
              <a:gd name="connsiteY14" fmla="*/ 1142258 h 1482012"/>
              <a:gd name="connsiteX15" fmla="*/ 532701 w 5667012"/>
              <a:gd name="connsiteY15" fmla="*/ 1133869 h 1482012"/>
              <a:gd name="connsiteX16" fmla="*/ 557868 w 5667012"/>
              <a:gd name="connsiteY16" fmla="*/ 1108702 h 1482012"/>
              <a:gd name="connsiteX17" fmla="*/ 578840 w 5667012"/>
              <a:gd name="connsiteY17" fmla="*/ 1104507 h 1482012"/>
              <a:gd name="connsiteX18" fmla="*/ 608202 w 5667012"/>
              <a:gd name="connsiteY18" fmla="*/ 1079341 h 1482012"/>
              <a:gd name="connsiteX19" fmla="*/ 620785 w 5667012"/>
              <a:gd name="connsiteY19" fmla="*/ 1066757 h 1482012"/>
              <a:gd name="connsiteX20" fmla="*/ 633369 w 5667012"/>
              <a:gd name="connsiteY20" fmla="*/ 1058368 h 1482012"/>
              <a:gd name="connsiteX21" fmla="*/ 650147 w 5667012"/>
              <a:gd name="connsiteY21" fmla="*/ 1041590 h 1482012"/>
              <a:gd name="connsiteX22" fmla="*/ 662730 w 5667012"/>
              <a:gd name="connsiteY22" fmla="*/ 1033201 h 1482012"/>
              <a:gd name="connsiteX23" fmla="*/ 692092 w 5667012"/>
              <a:gd name="connsiteY23" fmla="*/ 1003840 h 1482012"/>
              <a:gd name="connsiteX24" fmla="*/ 717259 w 5667012"/>
              <a:gd name="connsiteY24" fmla="*/ 982867 h 1482012"/>
              <a:gd name="connsiteX25" fmla="*/ 729842 w 5667012"/>
              <a:gd name="connsiteY25" fmla="*/ 974478 h 1482012"/>
              <a:gd name="connsiteX26" fmla="*/ 742426 w 5667012"/>
              <a:gd name="connsiteY26" fmla="*/ 961895 h 1482012"/>
              <a:gd name="connsiteX27" fmla="*/ 784371 w 5667012"/>
              <a:gd name="connsiteY27" fmla="*/ 936728 h 1482012"/>
              <a:gd name="connsiteX28" fmla="*/ 822121 w 5667012"/>
              <a:gd name="connsiteY28" fmla="*/ 911561 h 1482012"/>
              <a:gd name="connsiteX29" fmla="*/ 834705 w 5667012"/>
              <a:gd name="connsiteY29" fmla="*/ 903172 h 1482012"/>
              <a:gd name="connsiteX30" fmla="*/ 864066 w 5667012"/>
              <a:gd name="connsiteY30" fmla="*/ 890588 h 1482012"/>
              <a:gd name="connsiteX31" fmla="*/ 897622 w 5667012"/>
              <a:gd name="connsiteY31" fmla="*/ 878005 h 1482012"/>
              <a:gd name="connsiteX32" fmla="*/ 931178 w 5667012"/>
              <a:gd name="connsiteY32" fmla="*/ 861227 h 1482012"/>
              <a:gd name="connsiteX33" fmla="*/ 968928 w 5667012"/>
              <a:gd name="connsiteY33" fmla="*/ 848643 h 1482012"/>
              <a:gd name="connsiteX34" fmla="*/ 1010873 w 5667012"/>
              <a:gd name="connsiteY34" fmla="*/ 836060 h 1482012"/>
              <a:gd name="connsiteX35" fmla="*/ 1040235 w 5667012"/>
              <a:gd name="connsiteY35" fmla="*/ 831865 h 1482012"/>
              <a:gd name="connsiteX36" fmla="*/ 1061207 w 5667012"/>
              <a:gd name="connsiteY36" fmla="*/ 827671 h 1482012"/>
              <a:gd name="connsiteX37" fmla="*/ 1086374 w 5667012"/>
              <a:gd name="connsiteY37" fmla="*/ 823476 h 1482012"/>
              <a:gd name="connsiteX38" fmla="*/ 1103152 w 5667012"/>
              <a:gd name="connsiteY38" fmla="*/ 819282 h 1482012"/>
              <a:gd name="connsiteX39" fmla="*/ 1128319 w 5667012"/>
              <a:gd name="connsiteY39" fmla="*/ 815087 h 1482012"/>
              <a:gd name="connsiteX40" fmla="*/ 1140903 w 5667012"/>
              <a:gd name="connsiteY40" fmla="*/ 810893 h 1482012"/>
              <a:gd name="connsiteX41" fmla="*/ 1166070 w 5667012"/>
              <a:gd name="connsiteY41" fmla="*/ 806698 h 1482012"/>
              <a:gd name="connsiteX42" fmla="*/ 1195431 w 5667012"/>
              <a:gd name="connsiteY42" fmla="*/ 798309 h 1482012"/>
              <a:gd name="connsiteX43" fmla="*/ 1245765 w 5667012"/>
              <a:gd name="connsiteY43" fmla="*/ 794115 h 1482012"/>
              <a:gd name="connsiteX44" fmla="*/ 1279321 w 5667012"/>
              <a:gd name="connsiteY44" fmla="*/ 789920 h 1482012"/>
              <a:gd name="connsiteX45" fmla="*/ 1325460 w 5667012"/>
              <a:gd name="connsiteY45" fmla="*/ 785726 h 1482012"/>
              <a:gd name="connsiteX46" fmla="*/ 1354822 w 5667012"/>
              <a:gd name="connsiteY46" fmla="*/ 781531 h 1482012"/>
              <a:gd name="connsiteX47" fmla="*/ 1388378 w 5667012"/>
              <a:gd name="connsiteY47" fmla="*/ 777337 h 1482012"/>
              <a:gd name="connsiteX48" fmla="*/ 1434517 w 5667012"/>
              <a:gd name="connsiteY48" fmla="*/ 764753 h 1482012"/>
              <a:gd name="connsiteX49" fmla="*/ 1451295 w 5667012"/>
              <a:gd name="connsiteY49" fmla="*/ 760559 h 1482012"/>
              <a:gd name="connsiteX50" fmla="*/ 1480657 w 5667012"/>
              <a:gd name="connsiteY50" fmla="*/ 743781 h 1482012"/>
              <a:gd name="connsiteX51" fmla="*/ 1493240 w 5667012"/>
              <a:gd name="connsiteY51" fmla="*/ 735392 h 1482012"/>
              <a:gd name="connsiteX52" fmla="*/ 1514213 w 5667012"/>
              <a:gd name="connsiteY52" fmla="*/ 731197 h 1482012"/>
              <a:gd name="connsiteX53" fmla="*/ 1530991 w 5667012"/>
              <a:gd name="connsiteY53" fmla="*/ 722808 h 1482012"/>
              <a:gd name="connsiteX54" fmla="*/ 1577130 w 5667012"/>
              <a:gd name="connsiteY54" fmla="*/ 710225 h 1482012"/>
              <a:gd name="connsiteX55" fmla="*/ 1589714 w 5667012"/>
              <a:gd name="connsiteY55" fmla="*/ 701836 h 1482012"/>
              <a:gd name="connsiteX56" fmla="*/ 1602297 w 5667012"/>
              <a:gd name="connsiteY56" fmla="*/ 697641 h 1482012"/>
              <a:gd name="connsiteX57" fmla="*/ 1623270 w 5667012"/>
              <a:gd name="connsiteY57" fmla="*/ 689252 h 1482012"/>
              <a:gd name="connsiteX58" fmla="*/ 1661020 w 5667012"/>
              <a:gd name="connsiteY58" fmla="*/ 676669 h 1482012"/>
              <a:gd name="connsiteX59" fmla="*/ 1602297 w 5667012"/>
              <a:gd name="connsiteY59" fmla="*/ 668280 h 1482012"/>
              <a:gd name="connsiteX60" fmla="*/ 1610686 w 5667012"/>
              <a:gd name="connsiteY60" fmla="*/ 680863 h 1482012"/>
              <a:gd name="connsiteX61" fmla="*/ 1635853 w 5667012"/>
              <a:gd name="connsiteY61" fmla="*/ 672474 h 1482012"/>
              <a:gd name="connsiteX62" fmla="*/ 1648437 w 5667012"/>
              <a:gd name="connsiteY62" fmla="*/ 668280 h 1482012"/>
              <a:gd name="connsiteX63" fmla="*/ 1661020 w 5667012"/>
              <a:gd name="connsiteY63" fmla="*/ 664085 h 1482012"/>
              <a:gd name="connsiteX64" fmla="*/ 1677798 w 5667012"/>
              <a:gd name="connsiteY64" fmla="*/ 659891 h 1482012"/>
              <a:gd name="connsiteX65" fmla="*/ 1690382 w 5667012"/>
              <a:gd name="connsiteY65" fmla="*/ 655696 h 1482012"/>
              <a:gd name="connsiteX66" fmla="*/ 1711354 w 5667012"/>
              <a:gd name="connsiteY66" fmla="*/ 651502 h 1482012"/>
              <a:gd name="connsiteX67" fmla="*/ 1744910 w 5667012"/>
              <a:gd name="connsiteY67" fmla="*/ 638918 h 1482012"/>
              <a:gd name="connsiteX68" fmla="*/ 1786855 w 5667012"/>
              <a:gd name="connsiteY68" fmla="*/ 630529 h 1482012"/>
              <a:gd name="connsiteX69" fmla="*/ 1803633 w 5667012"/>
              <a:gd name="connsiteY69" fmla="*/ 622141 h 1482012"/>
              <a:gd name="connsiteX70" fmla="*/ 1816216 w 5667012"/>
              <a:gd name="connsiteY70" fmla="*/ 613752 h 1482012"/>
              <a:gd name="connsiteX71" fmla="*/ 1832994 w 5667012"/>
              <a:gd name="connsiteY71" fmla="*/ 609557 h 1482012"/>
              <a:gd name="connsiteX72" fmla="*/ 1845578 w 5667012"/>
              <a:gd name="connsiteY72" fmla="*/ 605363 h 1482012"/>
              <a:gd name="connsiteX73" fmla="*/ 1858161 w 5667012"/>
              <a:gd name="connsiteY73" fmla="*/ 596974 h 1482012"/>
              <a:gd name="connsiteX74" fmla="*/ 1933662 w 5667012"/>
              <a:gd name="connsiteY74" fmla="*/ 580196 h 1482012"/>
              <a:gd name="connsiteX75" fmla="*/ 1996580 w 5667012"/>
              <a:gd name="connsiteY75" fmla="*/ 567612 h 1482012"/>
              <a:gd name="connsiteX76" fmla="*/ 2013358 w 5667012"/>
              <a:gd name="connsiteY76" fmla="*/ 563418 h 1482012"/>
              <a:gd name="connsiteX77" fmla="*/ 2122415 w 5667012"/>
              <a:gd name="connsiteY77" fmla="*/ 546640 h 1482012"/>
              <a:gd name="connsiteX78" fmla="*/ 2139193 w 5667012"/>
              <a:gd name="connsiteY78" fmla="*/ 538251 h 1482012"/>
              <a:gd name="connsiteX79" fmla="*/ 2168554 w 5667012"/>
              <a:gd name="connsiteY79" fmla="*/ 534056 h 1482012"/>
              <a:gd name="connsiteX80" fmla="*/ 2197916 w 5667012"/>
              <a:gd name="connsiteY80" fmla="*/ 525667 h 1482012"/>
              <a:gd name="connsiteX81" fmla="*/ 2218888 w 5667012"/>
              <a:gd name="connsiteY81" fmla="*/ 504695 h 1482012"/>
              <a:gd name="connsiteX82" fmla="*/ 2227277 w 5667012"/>
              <a:gd name="connsiteY82" fmla="*/ 492111 h 1482012"/>
              <a:gd name="connsiteX83" fmla="*/ 2239860 w 5667012"/>
              <a:gd name="connsiteY83" fmla="*/ 483722 h 1482012"/>
              <a:gd name="connsiteX84" fmla="*/ 2277611 w 5667012"/>
              <a:gd name="connsiteY84" fmla="*/ 454361 h 1482012"/>
              <a:gd name="connsiteX85" fmla="*/ 2302778 w 5667012"/>
              <a:gd name="connsiteY85" fmla="*/ 445972 h 1482012"/>
              <a:gd name="connsiteX86" fmla="*/ 2332139 w 5667012"/>
              <a:gd name="connsiteY86" fmla="*/ 437583 h 1482012"/>
              <a:gd name="connsiteX87" fmla="*/ 2407640 w 5667012"/>
              <a:gd name="connsiteY87" fmla="*/ 429194 h 1482012"/>
              <a:gd name="connsiteX88" fmla="*/ 2504114 w 5667012"/>
              <a:gd name="connsiteY88" fmla="*/ 416610 h 1482012"/>
              <a:gd name="connsiteX89" fmla="*/ 2537670 w 5667012"/>
              <a:gd name="connsiteY89" fmla="*/ 412416 h 1482012"/>
              <a:gd name="connsiteX90" fmla="*/ 2562837 w 5667012"/>
              <a:gd name="connsiteY90" fmla="*/ 404027 h 1482012"/>
              <a:gd name="connsiteX91" fmla="*/ 2583809 w 5667012"/>
              <a:gd name="connsiteY91" fmla="*/ 395638 h 1482012"/>
              <a:gd name="connsiteX92" fmla="*/ 2617365 w 5667012"/>
              <a:gd name="connsiteY92" fmla="*/ 387249 h 1482012"/>
              <a:gd name="connsiteX93" fmla="*/ 2638338 w 5667012"/>
              <a:gd name="connsiteY93" fmla="*/ 383054 h 1482012"/>
              <a:gd name="connsiteX94" fmla="*/ 2659310 w 5667012"/>
              <a:gd name="connsiteY94" fmla="*/ 374665 h 1482012"/>
              <a:gd name="connsiteX95" fmla="*/ 2688672 w 5667012"/>
              <a:gd name="connsiteY95" fmla="*/ 366276 h 1482012"/>
              <a:gd name="connsiteX96" fmla="*/ 2718033 w 5667012"/>
              <a:gd name="connsiteY96" fmla="*/ 349498 h 1482012"/>
              <a:gd name="connsiteX97" fmla="*/ 2739005 w 5667012"/>
              <a:gd name="connsiteY97" fmla="*/ 341109 h 1482012"/>
              <a:gd name="connsiteX98" fmla="*/ 2751589 w 5667012"/>
              <a:gd name="connsiteY98" fmla="*/ 332720 h 1482012"/>
              <a:gd name="connsiteX99" fmla="*/ 2785145 w 5667012"/>
              <a:gd name="connsiteY99" fmla="*/ 320137 h 1482012"/>
              <a:gd name="connsiteX100" fmla="*/ 2797728 w 5667012"/>
              <a:gd name="connsiteY100" fmla="*/ 311748 h 1482012"/>
              <a:gd name="connsiteX101" fmla="*/ 2822895 w 5667012"/>
              <a:gd name="connsiteY101" fmla="*/ 303359 h 1482012"/>
              <a:gd name="connsiteX102" fmla="*/ 2835479 w 5667012"/>
              <a:gd name="connsiteY102" fmla="*/ 294970 h 1482012"/>
              <a:gd name="connsiteX103" fmla="*/ 2860646 w 5667012"/>
              <a:gd name="connsiteY103" fmla="*/ 286581 h 1482012"/>
              <a:gd name="connsiteX104" fmla="*/ 2877424 w 5667012"/>
              <a:gd name="connsiteY104" fmla="*/ 273997 h 1482012"/>
              <a:gd name="connsiteX105" fmla="*/ 2919369 w 5667012"/>
              <a:gd name="connsiteY105" fmla="*/ 261414 h 1482012"/>
              <a:gd name="connsiteX106" fmla="*/ 2944536 w 5667012"/>
              <a:gd name="connsiteY106" fmla="*/ 257219 h 1482012"/>
              <a:gd name="connsiteX107" fmla="*/ 2969703 w 5667012"/>
              <a:gd name="connsiteY107" fmla="*/ 248830 h 1482012"/>
              <a:gd name="connsiteX108" fmla="*/ 2982286 w 5667012"/>
              <a:gd name="connsiteY108" fmla="*/ 244636 h 1482012"/>
              <a:gd name="connsiteX109" fmla="*/ 4208627 w 5667012"/>
              <a:gd name="connsiteY109" fmla="*/ 7647 h 1482012"/>
              <a:gd name="connsiteX110" fmla="*/ 4450360 w 5667012"/>
              <a:gd name="connsiteY110" fmla="*/ 65821 h 1482012"/>
              <a:gd name="connsiteX111" fmla="*/ 4685301 w 5667012"/>
              <a:gd name="connsiteY111" fmla="*/ 143269 h 1482012"/>
              <a:gd name="connsiteX112" fmla="*/ 4984308 w 5667012"/>
              <a:gd name="connsiteY112" fmla="*/ 299764 h 1482012"/>
              <a:gd name="connsiteX113" fmla="*/ 5272780 w 5667012"/>
              <a:gd name="connsiteY113" fmla="*/ 386850 h 1482012"/>
              <a:gd name="connsiteX114" fmla="*/ 5468723 w 5667012"/>
              <a:gd name="connsiteY114" fmla="*/ 452164 h 1482012"/>
              <a:gd name="connsiteX115" fmla="*/ 5667012 w 5667012"/>
              <a:gd name="connsiteY115" fmla="*/ 512134 h 1482012"/>
              <a:gd name="connsiteX0" fmla="*/ 0 w 5667012"/>
              <a:gd name="connsiteY0" fmla="*/ 1485344 h 1485344"/>
              <a:gd name="connsiteX1" fmla="*/ 230697 w 5667012"/>
              <a:gd name="connsiteY1" fmla="*/ 1338537 h 1485344"/>
              <a:gd name="connsiteX2" fmla="*/ 268448 w 5667012"/>
              <a:gd name="connsiteY2" fmla="*/ 1309175 h 1485344"/>
              <a:gd name="connsiteX3" fmla="*/ 293615 w 5667012"/>
              <a:gd name="connsiteY3" fmla="*/ 1296592 h 1485344"/>
              <a:gd name="connsiteX4" fmla="*/ 306198 w 5667012"/>
              <a:gd name="connsiteY4" fmla="*/ 1288203 h 1485344"/>
              <a:gd name="connsiteX5" fmla="*/ 318782 w 5667012"/>
              <a:gd name="connsiteY5" fmla="*/ 1284008 h 1485344"/>
              <a:gd name="connsiteX6" fmla="*/ 331365 w 5667012"/>
              <a:gd name="connsiteY6" fmla="*/ 1271425 h 1485344"/>
              <a:gd name="connsiteX7" fmla="*/ 343949 w 5667012"/>
              <a:gd name="connsiteY7" fmla="*/ 1267230 h 1485344"/>
              <a:gd name="connsiteX8" fmla="*/ 381699 w 5667012"/>
              <a:gd name="connsiteY8" fmla="*/ 1242063 h 1485344"/>
              <a:gd name="connsiteX9" fmla="*/ 394283 w 5667012"/>
              <a:gd name="connsiteY9" fmla="*/ 1233674 h 1485344"/>
              <a:gd name="connsiteX10" fmla="*/ 432033 w 5667012"/>
              <a:gd name="connsiteY10" fmla="*/ 1204313 h 1485344"/>
              <a:gd name="connsiteX11" fmla="*/ 444616 w 5667012"/>
              <a:gd name="connsiteY11" fmla="*/ 1200118 h 1485344"/>
              <a:gd name="connsiteX12" fmla="*/ 469783 w 5667012"/>
              <a:gd name="connsiteY12" fmla="*/ 1183340 h 1485344"/>
              <a:gd name="connsiteX13" fmla="*/ 494950 w 5667012"/>
              <a:gd name="connsiteY13" fmla="*/ 1166562 h 1485344"/>
              <a:gd name="connsiteX14" fmla="*/ 520117 w 5667012"/>
              <a:gd name="connsiteY14" fmla="*/ 1145590 h 1485344"/>
              <a:gd name="connsiteX15" fmla="*/ 532701 w 5667012"/>
              <a:gd name="connsiteY15" fmla="*/ 1137201 h 1485344"/>
              <a:gd name="connsiteX16" fmla="*/ 557868 w 5667012"/>
              <a:gd name="connsiteY16" fmla="*/ 1112034 h 1485344"/>
              <a:gd name="connsiteX17" fmla="*/ 578840 w 5667012"/>
              <a:gd name="connsiteY17" fmla="*/ 1107839 h 1485344"/>
              <a:gd name="connsiteX18" fmla="*/ 608202 w 5667012"/>
              <a:gd name="connsiteY18" fmla="*/ 1082673 h 1485344"/>
              <a:gd name="connsiteX19" fmla="*/ 620785 w 5667012"/>
              <a:gd name="connsiteY19" fmla="*/ 1070089 h 1485344"/>
              <a:gd name="connsiteX20" fmla="*/ 633369 w 5667012"/>
              <a:gd name="connsiteY20" fmla="*/ 1061700 h 1485344"/>
              <a:gd name="connsiteX21" fmla="*/ 650147 w 5667012"/>
              <a:gd name="connsiteY21" fmla="*/ 1044922 h 1485344"/>
              <a:gd name="connsiteX22" fmla="*/ 662730 w 5667012"/>
              <a:gd name="connsiteY22" fmla="*/ 1036533 h 1485344"/>
              <a:gd name="connsiteX23" fmla="*/ 692092 w 5667012"/>
              <a:gd name="connsiteY23" fmla="*/ 1007172 h 1485344"/>
              <a:gd name="connsiteX24" fmla="*/ 717259 w 5667012"/>
              <a:gd name="connsiteY24" fmla="*/ 986199 h 1485344"/>
              <a:gd name="connsiteX25" fmla="*/ 729842 w 5667012"/>
              <a:gd name="connsiteY25" fmla="*/ 977810 h 1485344"/>
              <a:gd name="connsiteX26" fmla="*/ 742426 w 5667012"/>
              <a:gd name="connsiteY26" fmla="*/ 965227 h 1485344"/>
              <a:gd name="connsiteX27" fmla="*/ 784371 w 5667012"/>
              <a:gd name="connsiteY27" fmla="*/ 940060 h 1485344"/>
              <a:gd name="connsiteX28" fmla="*/ 822121 w 5667012"/>
              <a:gd name="connsiteY28" fmla="*/ 914893 h 1485344"/>
              <a:gd name="connsiteX29" fmla="*/ 834705 w 5667012"/>
              <a:gd name="connsiteY29" fmla="*/ 906504 h 1485344"/>
              <a:gd name="connsiteX30" fmla="*/ 864066 w 5667012"/>
              <a:gd name="connsiteY30" fmla="*/ 893920 h 1485344"/>
              <a:gd name="connsiteX31" fmla="*/ 897622 w 5667012"/>
              <a:gd name="connsiteY31" fmla="*/ 881337 h 1485344"/>
              <a:gd name="connsiteX32" fmla="*/ 931178 w 5667012"/>
              <a:gd name="connsiteY32" fmla="*/ 864559 h 1485344"/>
              <a:gd name="connsiteX33" fmla="*/ 968928 w 5667012"/>
              <a:gd name="connsiteY33" fmla="*/ 851975 h 1485344"/>
              <a:gd name="connsiteX34" fmla="*/ 1010873 w 5667012"/>
              <a:gd name="connsiteY34" fmla="*/ 839392 h 1485344"/>
              <a:gd name="connsiteX35" fmla="*/ 1040235 w 5667012"/>
              <a:gd name="connsiteY35" fmla="*/ 835197 h 1485344"/>
              <a:gd name="connsiteX36" fmla="*/ 1061207 w 5667012"/>
              <a:gd name="connsiteY36" fmla="*/ 831003 h 1485344"/>
              <a:gd name="connsiteX37" fmla="*/ 1086374 w 5667012"/>
              <a:gd name="connsiteY37" fmla="*/ 826808 h 1485344"/>
              <a:gd name="connsiteX38" fmla="*/ 1103152 w 5667012"/>
              <a:gd name="connsiteY38" fmla="*/ 822614 h 1485344"/>
              <a:gd name="connsiteX39" fmla="*/ 1128319 w 5667012"/>
              <a:gd name="connsiteY39" fmla="*/ 818419 h 1485344"/>
              <a:gd name="connsiteX40" fmla="*/ 1140903 w 5667012"/>
              <a:gd name="connsiteY40" fmla="*/ 814225 h 1485344"/>
              <a:gd name="connsiteX41" fmla="*/ 1166070 w 5667012"/>
              <a:gd name="connsiteY41" fmla="*/ 810030 h 1485344"/>
              <a:gd name="connsiteX42" fmla="*/ 1195431 w 5667012"/>
              <a:gd name="connsiteY42" fmla="*/ 801641 h 1485344"/>
              <a:gd name="connsiteX43" fmla="*/ 1245765 w 5667012"/>
              <a:gd name="connsiteY43" fmla="*/ 797447 h 1485344"/>
              <a:gd name="connsiteX44" fmla="*/ 1279321 w 5667012"/>
              <a:gd name="connsiteY44" fmla="*/ 793252 h 1485344"/>
              <a:gd name="connsiteX45" fmla="*/ 1325460 w 5667012"/>
              <a:gd name="connsiteY45" fmla="*/ 789058 h 1485344"/>
              <a:gd name="connsiteX46" fmla="*/ 1354822 w 5667012"/>
              <a:gd name="connsiteY46" fmla="*/ 784863 h 1485344"/>
              <a:gd name="connsiteX47" fmla="*/ 1388378 w 5667012"/>
              <a:gd name="connsiteY47" fmla="*/ 780669 h 1485344"/>
              <a:gd name="connsiteX48" fmla="*/ 1434517 w 5667012"/>
              <a:gd name="connsiteY48" fmla="*/ 768085 h 1485344"/>
              <a:gd name="connsiteX49" fmla="*/ 1451295 w 5667012"/>
              <a:gd name="connsiteY49" fmla="*/ 763891 h 1485344"/>
              <a:gd name="connsiteX50" fmla="*/ 1480657 w 5667012"/>
              <a:gd name="connsiteY50" fmla="*/ 747113 h 1485344"/>
              <a:gd name="connsiteX51" fmla="*/ 1493240 w 5667012"/>
              <a:gd name="connsiteY51" fmla="*/ 738724 h 1485344"/>
              <a:gd name="connsiteX52" fmla="*/ 1514213 w 5667012"/>
              <a:gd name="connsiteY52" fmla="*/ 734529 h 1485344"/>
              <a:gd name="connsiteX53" fmla="*/ 1530991 w 5667012"/>
              <a:gd name="connsiteY53" fmla="*/ 726140 h 1485344"/>
              <a:gd name="connsiteX54" fmla="*/ 1577130 w 5667012"/>
              <a:gd name="connsiteY54" fmla="*/ 713557 h 1485344"/>
              <a:gd name="connsiteX55" fmla="*/ 1589714 w 5667012"/>
              <a:gd name="connsiteY55" fmla="*/ 705168 h 1485344"/>
              <a:gd name="connsiteX56" fmla="*/ 1602297 w 5667012"/>
              <a:gd name="connsiteY56" fmla="*/ 700973 h 1485344"/>
              <a:gd name="connsiteX57" fmla="*/ 1623270 w 5667012"/>
              <a:gd name="connsiteY57" fmla="*/ 692584 h 1485344"/>
              <a:gd name="connsiteX58" fmla="*/ 1661020 w 5667012"/>
              <a:gd name="connsiteY58" fmla="*/ 680001 h 1485344"/>
              <a:gd name="connsiteX59" fmla="*/ 1602297 w 5667012"/>
              <a:gd name="connsiteY59" fmla="*/ 671612 h 1485344"/>
              <a:gd name="connsiteX60" fmla="*/ 1610686 w 5667012"/>
              <a:gd name="connsiteY60" fmla="*/ 684195 h 1485344"/>
              <a:gd name="connsiteX61" fmla="*/ 1635853 w 5667012"/>
              <a:gd name="connsiteY61" fmla="*/ 675806 h 1485344"/>
              <a:gd name="connsiteX62" fmla="*/ 1648437 w 5667012"/>
              <a:gd name="connsiteY62" fmla="*/ 671612 h 1485344"/>
              <a:gd name="connsiteX63" fmla="*/ 1661020 w 5667012"/>
              <a:gd name="connsiteY63" fmla="*/ 667417 h 1485344"/>
              <a:gd name="connsiteX64" fmla="*/ 1677798 w 5667012"/>
              <a:gd name="connsiteY64" fmla="*/ 663223 h 1485344"/>
              <a:gd name="connsiteX65" fmla="*/ 1690382 w 5667012"/>
              <a:gd name="connsiteY65" fmla="*/ 659028 h 1485344"/>
              <a:gd name="connsiteX66" fmla="*/ 1711354 w 5667012"/>
              <a:gd name="connsiteY66" fmla="*/ 654834 h 1485344"/>
              <a:gd name="connsiteX67" fmla="*/ 1744910 w 5667012"/>
              <a:gd name="connsiteY67" fmla="*/ 642250 h 1485344"/>
              <a:gd name="connsiteX68" fmla="*/ 1786855 w 5667012"/>
              <a:gd name="connsiteY68" fmla="*/ 633861 h 1485344"/>
              <a:gd name="connsiteX69" fmla="*/ 1803633 w 5667012"/>
              <a:gd name="connsiteY69" fmla="*/ 625473 h 1485344"/>
              <a:gd name="connsiteX70" fmla="*/ 1816216 w 5667012"/>
              <a:gd name="connsiteY70" fmla="*/ 617084 h 1485344"/>
              <a:gd name="connsiteX71" fmla="*/ 1832994 w 5667012"/>
              <a:gd name="connsiteY71" fmla="*/ 612889 h 1485344"/>
              <a:gd name="connsiteX72" fmla="*/ 1845578 w 5667012"/>
              <a:gd name="connsiteY72" fmla="*/ 608695 h 1485344"/>
              <a:gd name="connsiteX73" fmla="*/ 1858161 w 5667012"/>
              <a:gd name="connsiteY73" fmla="*/ 600306 h 1485344"/>
              <a:gd name="connsiteX74" fmla="*/ 1933662 w 5667012"/>
              <a:gd name="connsiteY74" fmla="*/ 583528 h 1485344"/>
              <a:gd name="connsiteX75" fmla="*/ 1996580 w 5667012"/>
              <a:gd name="connsiteY75" fmla="*/ 570944 h 1485344"/>
              <a:gd name="connsiteX76" fmla="*/ 2013358 w 5667012"/>
              <a:gd name="connsiteY76" fmla="*/ 566750 h 1485344"/>
              <a:gd name="connsiteX77" fmla="*/ 2122415 w 5667012"/>
              <a:gd name="connsiteY77" fmla="*/ 549972 h 1485344"/>
              <a:gd name="connsiteX78" fmla="*/ 2139193 w 5667012"/>
              <a:gd name="connsiteY78" fmla="*/ 541583 h 1485344"/>
              <a:gd name="connsiteX79" fmla="*/ 2168554 w 5667012"/>
              <a:gd name="connsiteY79" fmla="*/ 537388 h 1485344"/>
              <a:gd name="connsiteX80" fmla="*/ 2197916 w 5667012"/>
              <a:gd name="connsiteY80" fmla="*/ 528999 h 1485344"/>
              <a:gd name="connsiteX81" fmla="*/ 2218888 w 5667012"/>
              <a:gd name="connsiteY81" fmla="*/ 508027 h 1485344"/>
              <a:gd name="connsiteX82" fmla="*/ 2227277 w 5667012"/>
              <a:gd name="connsiteY82" fmla="*/ 495443 h 1485344"/>
              <a:gd name="connsiteX83" fmla="*/ 2239860 w 5667012"/>
              <a:gd name="connsiteY83" fmla="*/ 487054 h 1485344"/>
              <a:gd name="connsiteX84" fmla="*/ 2277611 w 5667012"/>
              <a:gd name="connsiteY84" fmla="*/ 457693 h 1485344"/>
              <a:gd name="connsiteX85" fmla="*/ 2302778 w 5667012"/>
              <a:gd name="connsiteY85" fmla="*/ 449304 h 1485344"/>
              <a:gd name="connsiteX86" fmla="*/ 2332139 w 5667012"/>
              <a:gd name="connsiteY86" fmla="*/ 440915 h 1485344"/>
              <a:gd name="connsiteX87" fmla="*/ 2407640 w 5667012"/>
              <a:gd name="connsiteY87" fmla="*/ 432526 h 1485344"/>
              <a:gd name="connsiteX88" fmla="*/ 2504114 w 5667012"/>
              <a:gd name="connsiteY88" fmla="*/ 419942 h 1485344"/>
              <a:gd name="connsiteX89" fmla="*/ 2537670 w 5667012"/>
              <a:gd name="connsiteY89" fmla="*/ 415748 h 1485344"/>
              <a:gd name="connsiteX90" fmla="*/ 2562837 w 5667012"/>
              <a:gd name="connsiteY90" fmla="*/ 407359 h 1485344"/>
              <a:gd name="connsiteX91" fmla="*/ 2583809 w 5667012"/>
              <a:gd name="connsiteY91" fmla="*/ 398970 h 1485344"/>
              <a:gd name="connsiteX92" fmla="*/ 2617365 w 5667012"/>
              <a:gd name="connsiteY92" fmla="*/ 390581 h 1485344"/>
              <a:gd name="connsiteX93" fmla="*/ 2638338 w 5667012"/>
              <a:gd name="connsiteY93" fmla="*/ 386386 h 1485344"/>
              <a:gd name="connsiteX94" fmla="*/ 2659310 w 5667012"/>
              <a:gd name="connsiteY94" fmla="*/ 377997 h 1485344"/>
              <a:gd name="connsiteX95" fmla="*/ 2688672 w 5667012"/>
              <a:gd name="connsiteY95" fmla="*/ 369608 h 1485344"/>
              <a:gd name="connsiteX96" fmla="*/ 2718033 w 5667012"/>
              <a:gd name="connsiteY96" fmla="*/ 352830 h 1485344"/>
              <a:gd name="connsiteX97" fmla="*/ 2739005 w 5667012"/>
              <a:gd name="connsiteY97" fmla="*/ 344441 h 1485344"/>
              <a:gd name="connsiteX98" fmla="*/ 2751589 w 5667012"/>
              <a:gd name="connsiteY98" fmla="*/ 336052 h 1485344"/>
              <a:gd name="connsiteX99" fmla="*/ 2785145 w 5667012"/>
              <a:gd name="connsiteY99" fmla="*/ 323469 h 1485344"/>
              <a:gd name="connsiteX100" fmla="*/ 2797728 w 5667012"/>
              <a:gd name="connsiteY100" fmla="*/ 315080 h 1485344"/>
              <a:gd name="connsiteX101" fmla="*/ 2822895 w 5667012"/>
              <a:gd name="connsiteY101" fmla="*/ 306691 h 1485344"/>
              <a:gd name="connsiteX102" fmla="*/ 2835479 w 5667012"/>
              <a:gd name="connsiteY102" fmla="*/ 298302 h 1485344"/>
              <a:gd name="connsiteX103" fmla="*/ 2860646 w 5667012"/>
              <a:gd name="connsiteY103" fmla="*/ 289913 h 1485344"/>
              <a:gd name="connsiteX104" fmla="*/ 2877424 w 5667012"/>
              <a:gd name="connsiteY104" fmla="*/ 277329 h 1485344"/>
              <a:gd name="connsiteX105" fmla="*/ 2919369 w 5667012"/>
              <a:gd name="connsiteY105" fmla="*/ 264746 h 1485344"/>
              <a:gd name="connsiteX106" fmla="*/ 2944536 w 5667012"/>
              <a:gd name="connsiteY106" fmla="*/ 260551 h 1485344"/>
              <a:gd name="connsiteX107" fmla="*/ 2969703 w 5667012"/>
              <a:gd name="connsiteY107" fmla="*/ 252162 h 1485344"/>
              <a:gd name="connsiteX108" fmla="*/ 3929343 w 5667012"/>
              <a:gd name="connsiteY108" fmla="*/ 24811 h 1485344"/>
              <a:gd name="connsiteX109" fmla="*/ 4208627 w 5667012"/>
              <a:gd name="connsiteY109" fmla="*/ 10979 h 1485344"/>
              <a:gd name="connsiteX110" fmla="*/ 4450360 w 5667012"/>
              <a:gd name="connsiteY110" fmla="*/ 69153 h 1485344"/>
              <a:gd name="connsiteX111" fmla="*/ 4685301 w 5667012"/>
              <a:gd name="connsiteY111" fmla="*/ 146601 h 1485344"/>
              <a:gd name="connsiteX112" fmla="*/ 4984308 w 5667012"/>
              <a:gd name="connsiteY112" fmla="*/ 303096 h 1485344"/>
              <a:gd name="connsiteX113" fmla="*/ 5272780 w 5667012"/>
              <a:gd name="connsiteY113" fmla="*/ 390182 h 1485344"/>
              <a:gd name="connsiteX114" fmla="*/ 5468723 w 5667012"/>
              <a:gd name="connsiteY114" fmla="*/ 455496 h 1485344"/>
              <a:gd name="connsiteX115" fmla="*/ 5667012 w 5667012"/>
              <a:gd name="connsiteY115" fmla="*/ 515466 h 1485344"/>
              <a:gd name="connsiteX0" fmla="*/ 0 w 5667012"/>
              <a:gd name="connsiteY0" fmla="*/ 1476679 h 1476679"/>
              <a:gd name="connsiteX1" fmla="*/ 230697 w 5667012"/>
              <a:gd name="connsiteY1" fmla="*/ 1329872 h 1476679"/>
              <a:gd name="connsiteX2" fmla="*/ 268448 w 5667012"/>
              <a:gd name="connsiteY2" fmla="*/ 1300510 h 1476679"/>
              <a:gd name="connsiteX3" fmla="*/ 293615 w 5667012"/>
              <a:gd name="connsiteY3" fmla="*/ 1287927 h 1476679"/>
              <a:gd name="connsiteX4" fmla="*/ 306198 w 5667012"/>
              <a:gd name="connsiteY4" fmla="*/ 1279538 h 1476679"/>
              <a:gd name="connsiteX5" fmla="*/ 318782 w 5667012"/>
              <a:gd name="connsiteY5" fmla="*/ 1275343 h 1476679"/>
              <a:gd name="connsiteX6" fmla="*/ 331365 w 5667012"/>
              <a:gd name="connsiteY6" fmla="*/ 1262760 h 1476679"/>
              <a:gd name="connsiteX7" fmla="*/ 343949 w 5667012"/>
              <a:gd name="connsiteY7" fmla="*/ 1258565 h 1476679"/>
              <a:gd name="connsiteX8" fmla="*/ 381699 w 5667012"/>
              <a:gd name="connsiteY8" fmla="*/ 1233398 h 1476679"/>
              <a:gd name="connsiteX9" fmla="*/ 394283 w 5667012"/>
              <a:gd name="connsiteY9" fmla="*/ 1225009 h 1476679"/>
              <a:gd name="connsiteX10" fmla="*/ 432033 w 5667012"/>
              <a:gd name="connsiteY10" fmla="*/ 1195648 h 1476679"/>
              <a:gd name="connsiteX11" fmla="*/ 444616 w 5667012"/>
              <a:gd name="connsiteY11" fmla="*/ 1191453 h 1476679"/>
              <a:gd name="connsiteX12" fmla="*/ 469783 w 5667012"/>
              <a:gd name="connsiteY12" fmla="*/ 1174675 h 1476679"/>
              <a:gd name="connsiteX13" fmla="*/ 494950 w 5667012"/>
              <a:gd name="connsiteY13" fmla="*/ 1157897 h 1476679"/>
              <a:gd name="connsiteX14" fmla="*/ 520117 w 5667012"/>
              <a:gd name="connsiteY14" fmla="*/ 1136925 h 1476679"/>
              <a:gd name="connsiteX15" fmla="*/ 532701 w 5667012"/>
              <a:gd name="connsiteY15" fmla="*/ 1128536 h 1476679"/>
              <a:gd name="connsiteX16" fmla="*/ 557868 w 5667012"/>
              <a:gd name="connsiteY16" fmla="*/ 1103369 h 1476679"/>
              <a:gd name="connsiteX17" fmla="*/ 578840 w 5667012"/>
              <a:gd name="connsiteY17" fmla="*/ 1099174 h 1476679"/>
              <a:gd name="connsiteX18" fmla="*/ 608202 w 5667012"/>
              <a:gd name="connsiteY18" fmla="*/ 1074008 h 1476679"/>
              <a:gd name="connsiteX19" fmla="*/ 620785 w 5667012"/>
              <a:gd name="connsiteY19" fmla="*/ 1061424 h 1476679"/>
              <a:gd name="connsiteX20" fmla="*/ 633369 w 5667012"/>
              <a:gd name="connsiteY20" fmla="*/ 1053035 h 1476679"/>
              <a:gd name="connsiteX21" fmla="*/ 650147 w 5667012"/>
              <a:gd name="connsiteY21" fmla="*/ 1036257 h 1476679"/>
              <a:gd name="connsiteX22" fmla="*/ 662730 w 5667012"/>
              <a:gd name="connsiteY22" fmla="*/ 1027868 h 1476679"/>
              <a:gd name="connsiteX23" fmla="*/ 692092 w 5667012"/>
              <a:gd name="connsiteY23" fmla="*/ 998507 h 1476679"/>
              <a:gd name="connsiteX24" fmla="*/ 717259 w 5667012"/>
              <a:gd name="connsiteY24" fmla="*/ 977534 h 1476679"/>
              <a:gd name="connsiteX25" fmla="*/ 729842 w 5667012"/>
              <a:gd name="connsiteY25" fmla="*/ 969145 h 1476679"/>
              <a:gd name="connsiteX26" fmla="*/ 742426 w 5667012"/>
              <a:gd name="connsiteY26" fmla="*/ 956562 h 1476679"/>
              <a:gd name="connsiteX27" fmla="*/ 784371 w 5667012"/>
              <a:gd name="connsiteY27" fmla="*/ 931395 h 1476679"/>
              <a:gd name="connsiteX28" fmla="*/ 822121 w 5667012"/>
              <a:gd name="connsiteY28" fmla="*/ 906228 h 1476679"/>
              <a:gd name="connsiteX29" fmla="*/ 834705 w 5667012"/>
              <a:gd name="connsiteY29" fmla="*/ 897839 h 1476679"/>
              <a:gd name="connsiteX30" fmla="*/ 864066 w 5667012"/>
              <a:gd name="connsiteY30" fmla="*/ 885255 h 1476679"/>
              <a:gd name="connsiteX31" fmla="*/ 897622 w 5667012"/>
              <a:gd name="connsiteY31" fmla="*/ 872672 h 1476679"/>
              <a:gd name="connsiteX32" fmla="*/ 931178 w 5667012"/>
              <a:gd name="connsiteY32" fmla="*/ 855894 h 1476679"/>
              <a:gd name="connsiteX33" fmla="*/ 968928 w 5667012"/>
              <a:gd name="connsiteY33" fmla="*/ 843310 h 1476679"/>
              <a:gd name="connsiteX34" fmla="*/ 1010873 w 5667012"/>
              <a:gd name="connsiteY34" fmla="*/ 830727 h 1476679"/>
              <a:gd name="connsiteX35" fmla="*/ 1040235 w 5667012"/>
              <a:gd name="connsiteY35" fmla="*/ 826532 h 1476679"/>
              <a:gd name="connsiteX36" fmla="*/ 1061207 w 5667012"/>
              <a:gd name="connsiteY36" fmla="*/ 822338 h 1476679"/>
              <a:gd name="connsiteX37" fmla="*/ 1086374 w 5667012"/>
              <a:gd name="connsiteY37" fmla="*/ 818143 h 1476679"/>
              <a:gd name="connsiteX38" fmla="*/ 1103152 w 5667012"/>
              <a:gd name="connsiteY38" fmla="*/ 813949 h 1476679"/>
              <a:gd name="connsiteX39" fmla="*/ 1128319 w 5667012"/>
              <a:gd name="connsiteY39" fmla="*/ 809754 h 1476679"/>
              <a:gd name="connsiteX40" fmla="*/ 1140903 w 5667012"/>
              <a:gd name="connsiteY40" fmla="*/ 805560 h 1476679"/>
              <a:gd name="connsiteX41" fmla="*/ 1166070 w 5667012"/>
              <a:gd name="connsiteY41" fmla="*/ 801365 h 1476679"/>
              <a:gd name="connsiteX42" fmla="*/ 1195431 w 5667012"/>
              <a:gd name="connsiteY42" fmla="*/ 792976 h 1476679"/>
              <a:gd name="connsiteX43" fmla="*/ 1245765 w 5667012"/>
              <a:gd name="connsiteY43" fmla="*/ 788782 h 1476679"/>
              <a:gd name="connsiteX44" fmla="*/ 1279321 w 5667012"/>
              <a:gd name="connsiteY44" fmla="*/ 784587 h 1476679"/>
              <a:gd name="connsiteX45" fmla="*/ 1325460 w 5667012"/>
              <a:gd name="connsiteY45" fmla="*/ 780393 h 1476679"/>
              <a:gd name="connsiteX46" fmla="*/ 1354822 w 5667012"/>
              <a:gd name="connsiteY46" fmla="*/ 776198 h 1476679"/>
              <a:gd name="connsiteX47" fmla="*/ 1388378 w 5667012"/>
              <a:gd name="connsiteY47" fmla="*/ 772004 h 1476679"/>
              <a:gd name="connsiteX48" fmla="*/ 1434517 w 5667012"/>
              <a:gd name="connsiteY48" fmla="*/ 759420 h 1476679"/>
              <a:gd name="connsiteX49" fmla="*/ 1451295 w 5667012"/>
              <a:gd name="connsiteY49" fmla="*/ 755226 h 1476679"/>
              <a:gd name="connsiteX50" fmla="*/ 1480657 w 5667012"/>
              <a:gd name="connsiteY50" fmla="*/ 738448 h 1476679"/>
              <a:gd name="connsiteX51" fmla="*/ 1493240 w 5667012"/>
              <a:gd name="connsiteY51" fmla="*/ 730059 h 1476679"/>
              <a:gd name="connsiteX52" fmla="*/ 1514213 w 5667012"/>
              <a:gd name="connsiteY52" fmla="*/ 725864 h 1476679"/>
              <a:gd name="connsiteX53" fmla="*/ 1530991 w 5667012"/>
              <a:gd name="connsiteY53" fmla="*/ 717475 h 1476679"/>
              <a:gd name="connsiteX54" fmla="*/ 1577130 w 5667012"/>
              <a:gd name="connsiteY54" fmla="*/ 704892 h 1476679"/>
              <a:gd name="connsiteX55" fmla="*/ 1589714 w 5667012"/>
              <a:gd name="connsiteY55" fmla="*/ 696503 h 1476679"/>
              <a:gd name="connsiteX56" fmla="*/ 1602297 w 5667012"/>
              <a:gd name="connsiteY56" fmla="*/ 692308 h 1476679"/>
              <a:gd name="connsiteX57" fmla="*/ 1623270 w 5667012"/>
              <a:gd name="connsiteY57" fmla="*/ 683919 h 1476679"/>
              <a:gd name="connsiteX58" fmla="*/ 1661020 w 5667012"/>
              <a:gd name="connsiteY58" fmla="*/ 671336 h 1476679"/>
              <a:gd name="connsiteX59" fmla="*/ 1602297 w 5667012"/>
              <a:gd name="connsiteY59" fmla="*/ 662947 h 1476679"/>
              <a:gd name="connsiteX60" fmla="*/ 1610686 w 5667012"/>
              <a:gd name="connsiteY60" fmla="*/ 675530 h 1476679"/>
              <a:gd name="connsiteX61" fmla="*/ 1635853 w 5667012"/>
              <a:gd name="connsiteY61" fmla="*/ 667141 h 1476679"/>
              <a:gd name="connsiteX62" fmla="*/ 1648437 w 5667012"/>
              <a:gd name="connsiteY62" fmla="*/ 662947 h 1476679"/>
              <a:gd name="connsiteX63" fmla="*/ 1661020 w 5667012"/>
              <a:gd name="connsiteY63" fmla="*/ 658752 h 1476679"/>
              <a:gd name="connsiteX64" fmla="*/ 1677798 w 5667012"/>
              <a:gd name="connsiteY64" fmla="*/ 654558 h 1476679"/>
              <a:gd name="connsiteX65" fmla="*/ 1690382 w 5667012"/>
              <a:gd name="connsiteY65" fmla="*/ 650363 h 1476679"/>
              <a:gd name="connsiteX66" fmla="*/ 1711354 w 5667012"/>
              <a:gd name="connsiteY66" fmla="*/ 646169 h 1476679"/>
              <a:gd name="connsiteX67" fmla="*/ 1744910 w 5667012"/>
              <a:gd name="connsiteY67" fmla="*/ 633585 h 1476679"/>
              <a:gd name="connsiteX68" fmla="*/ 1786855 w 5667012"/>
              <a:gd name="connsiteY68" fmla="*/ 625196 h 1476679"/>
              <a:gd name="connsiteX69" fmla="*/ 1803633 w 5667012"/>
              <a:gd name="connsiteY69" fmla="*/ 616808 h 1476679"/>
              <a:gd name="connsiteX70" fmla="*/ 1816216 w 5667012"/>
              <a:gd name="connsiteY70" fmla="*/ 608419 h 1476679"/>
              <a:gd name="connsiteX71" fmla="*/ 1832994 w 5667012"/>
              <a:gd name="connsiteY71" fmla="*/ 604224 h 1476679"/>
              <a:gd name="connsiteX72" fmla="*/ 1845578 w 5667012"/>
              <a:gd name="connsiteY72" fmla="*/ 600030 h 1476679"/>
              <a:gd name="connsiteX73" fmla="*/ 1858161 w 5667012"/>
              <a:gd name="connsiteY73" fmla="*/ 591641 h 1476679"/>
              <a:gd name="connsiteX74" fmla="*/ 1933662 w 5667012"/>
              <a:gd name="connsiteY74" fmla="*/ 574863 h 1476679"/>
              <a:gd name="connsiteX75" fmla="*/ 1996580 w 5667012"/>
              <a:gd name="connsiteY75" fmla="*/ 562279 h 1476679"/>
              <a:gd name="connsiteX76" fmla="*/ 2013358 w 5667012"/>
              <a:gd name="connsiteY76" fmla="*/ 558085 h 1476679"/>
              <a:gd name="connsiteX77" fmla="*/ 2122415 w 5667012"/>
              <a:gd name="connsiteY77" fmla="*/ 541307 h 1476679"/>
              <a:gd name="connsiteX78" fmla="*/ 2139193 w 5667012"/>
              <a:gd name="connsiteY78" fmla="*/ 532918 h 1476679"/>
              <a:gd name="connsiteX79" fmla="*/ 2168554 w 5667012"/>
              <a:gd name="connsiteY79" fmla="*/ 528723 h 1476679"/>
              <a:gd name="connsiteX80" fmla="*/ 2197916 w 5667012"/>
              <a:gd name="connsiteY80" fmla="*/ 520334 h 1476679"/>
              <a:gd name="connsiteX81" fmla="*/ 2218888 w 5667012"/>
              <a:gd name="connsiteY81" fmla="*/ 499362 h 1476679"/>
              <a:gd name="connsiteX82" fmla="*/ 2227277 w 5667012"/>
              <a:gd name="connsiteY82" fmla="*/ 486778 h 1476679"/>
              <a:gd name="connsiteX83" fmla="*/ 2239860 w 5667012"/>
              <a:gd name="connsiteY83" fmla="*/ 478389 h 1476679"/>
              <a:gd name="connsiteX84" fmla="*/ 2277611 w 5667012"/>
              <a:gd name="connsiteY84" fmla="*/ 449028 h 1476679"/>
              <a:gd name="connsiteX85" fmla="*/ 2302778 w 5667012"/>
              <a:gd name="connsiteY85" fmla="*/ 440639 h 1476679"/>
              <a:gd name="connsiteX86" fmla="*/ 2332139 w 5667012"/>
              <a:gd name="connsiteY86" fmla="*/ 432250 h 1476679"/>
              <a:gd name="connsiteX87" fmla="*/ 2407640 w 5667012"/>
              <a:gd name="connsiteY87" fmla="*/ 423861 h 1476679"/>
              <a:gd name="connsiteX88" fmla="*/ 2504114 w 5667012"/>
              <a:gd name="connsiteY88" fmla="*/ 411277 h 1476679"/>
              <a:gd name="connsiteX89" fmla="*/ 2537670 w 5667012"/>
              <a:gd name="connsiteY89" fmla="*/ 407083 h 1476679"/>
              <a:gd name="connsiteX90" fmla="*/ 2562837 w 5667012"/>
              <a:gd name="connsiteY90" fmla="*/ 398694 h 1476679"/>
              <a:gd name="connsiteX91" fmla="*/ 2583809 w 5667012"/>
              <a:gd name="connsiteY91" fmla="*/ 390305 h 1476679"/>
              <a:gd name="connsiteX92" fmla="*/ 2617365 w 5667012"/>
              <a:gd name="connsiteY92" fmla="*/ 381916 h 1476679"/>
              <a:gd name="connsiteX93" fmla="*/ 2638338 w 5667012"/>
              <a:gd name="connsiteY93" fmla="*/ 377721 h 1476679"/>
              <a:gd name="connsiteX94" fmla="*/ 2659310 w 5667012"/>
              <a:gd name="connsiteY94" fmla="*/ 369332 h 1476679"/>
              <a:gd name="connsiteX95" fmla="*/ 2688672 w 5667012"/>
              <a:gd name="connsiteY95" fmla="*/ 360943 h 1476679"/>
              <a:gd name="connsiteX96" fmla="*/ 2718033 w 5667012"/>
              <a:gd name="connsiteY96" fmla="*/ 344165 h 1476679"/>
              <a:gd name="connsiteX97" fmla="*/ 2739005 w 5667012"/>
              <a:gd name="connsiteY97" fmla="*/ 335776 h 1476679"/>
              <a:gd name="connsiteX98" fmla="*/ 2751589 w 5667012"/>
              <a:gd name="connsiteY98" fmla="*/ 327387 h 1476679"/>
              <a:gd name="connsiteX99" fmla="*/ 2785145 w 5667012"/>
              <a:gd name="connsiteY99" fmla="*/ 314804 h 1476679"/>
              <a:gd name="connsiteX100" fmla="*/ 2797728 w 5667012"/>
              <a:gd name="connsiteY100" fmla="*/ 306415 h 1476679"/>
              <a:gd name="connsiteX101" fmla="*/ 2822895 w 5667012"/>
              <a:gd name="connsiteY101" fmla="*/ 298026 h 1476679"/>
              <a:gd name="connsiteX102" fmla="*/ 2835479 w 5667012"/>
              <a:gd name="connsiteY102" fmla="*/ 289637 h 1476679"/>
              <a:gd name="connsiteX103" fmla="*/ 2860646 w 5667012"/>
              <a:gd name="connsiteY103" fmla="*/ 281248 h 1476679"/>
              <a:gd name="connsiteX104" fmla="*/ 2877424 w 5667012"/>
              <a:gd name="connsiteY104" fmla="*/ 268664 h 1476679"/>
              <a:gd name="connsiteX105" fmla="*/ 2919369 w 5667012"/>
              <a:gd name="connsiteY105" fmla="*/ 256081 h 1476679"/>
              <a:gd name="connsiteX106" fmla="*/ 2944536 w 5667012"/>
              <a:gd name="connsiteY106" fmla="*/ 251886 h 1476679"/>
              <a:gd name="connsiteX107" fmla="*/ 3573860 w 5667012"/>
              <a:gd name="connsiteY107" fmla="*/ 58440 h 1476679"/>
              <a:gd name="connsiteX108" fmla="*/ 3929343 w 5667012"/>
              <a:gd name="connsiteY108" fmla="*/ 16146 h 1476679"/>
              <a:gd name="connsiteX109" fmla="*/ 4208627 w 5667012"/>
              <a:gd name="connsiteY109" fmla="*/ 2314 h 1476679"/>
              <a:gd name="connsiteX110" fmla="*/ 4450360 w 5667012"/>
              <a:gd name="connsiteY110" fmla="*/ 60488 h 1476679"/>
              <a:gd name="connsiteX111" fmla="*/ 4685301 w 5667012"/>
              <a:gd name="connsiteY111" fmla="*/ 137936 h 1476679"/>
              <a:gd name="connsiteX112" fmla="*/ 4984308 w 5667012"/>
              <a:gd name="connsiteY112" fmla="*/ 294431 h 1476679"/>
              <a:gd name="connsiteX113" fmla="*/ 5272780 w 5667012"/>
              <a:gd name="connsiteY113" fmla="*/ 381517 h 1476679"/>
              <a:gd name="connsiteX114" fmla="*/ 5468723 w 5667012"/>
              <a:gd name="connsiteY114" fmla="*/ 446831 h 1476679"/>
              <a:gd name="connsiteX115" fmla="*/ 5667012 w 5667012"/>
              <a:gd name="connsiteY115" fmla="*/ 506801 h 1476679"/>
              <a:gd name="connsiteX0" fmla="*/ 0 w 5667012"/>
              <a:gd name="connsiteY0" fmla="*/ 1476679 h 1476679"/>
              <a:gd name="connsiteX1" fmla="*/ 230697 w 5667012"/>
              <a:gd name="connsiteY1" fmla="*/ 1329872 h 1476679"/>
              <a:gd name="connsiteX2" fmla="*/ 268448 w 5667012"/>
              <a:gd name="connsiteY2" fmla="*/ 1300510 h 1476679"/>
              <a:gd name="connsiteX3" fmla="*/ 293615 w 5667012"/>
              <a:gd name="connsiteY3" fmla="*/ 1287927 h 1476679"/>
              <a:gd name="connsiteX4" fmla="*/ 306198 w 5667012"/>
              <a:gd name="connsiteY4" fmla="*/ 1279538 h 1476679"/>
              <a:gd name="connsiteX5" fmla="*/ 318782 w 5667012"/>
              <a:gd name="connsiteY5" fmla="*/ 1275343 h 1476679"/>
              <a:gd name="connsiteX6" fmla="*/ 331365 w 5667012"/>
              <a:gd name="connsiteY6" fmla="*/ 1262760 h 1476679"/>
              <a:gd name="connsiteX7" fmla="*/ 343949 w 5667012"/>
              <a:gd name="connsiteY7" fmla="*/ 1258565 h 1476679"/>
              <a:gd name="connsiteX8" fmla="*/ 381699 w 5667012"/>
              <a:gd name="connsiteY8" fmla="*/ 1233398 h 1476679"/>
              <a:gd name="connsiteX9" fmla="*/ 394283 w 5667012"/>
              <a:gd name="connsiteY9" fmla="*/ 1225009 h 1476679"/>
              <a:gd name="connsiteX10" fmla="*/ 432033 w 5667012"/>
              <a:gd name="connsiteY10" fmla="*/ 1195648 h 1476679"/>
              <a:gd name="connsiteX11" fmla="*/ 444616 w 5667012"/>
              <a:gd name="connsiteY11" fmla="*/ 1191453 h 1476679"/>
              <a:gd name="connsiteX12" fmla="*/ 469783 w 5667012"/>
              <a:gd name="connsiteY12" fmla="*/ 1174675 h 1476679"/>
              <a:gd name="connsiteX13" fmla="*/ 494950 w 5667012"/>
              <a:gd name="connsiteY13" fmla="*/ 1157897 h 1476679"/>
              <a:gd name="connsiteX14" fmla="*/ 520117 w 5667012"/>
              <a:gd name="connsiteY14" fmla="*/ 1136925 h 1476679"/>
              <a:gd name="connsiteX15" fmla="*/ 532701 w 5667012"/>
              <a:gd name="connsiteY15" fmla="*/ 1128536 h 1476679"/>
              <a:gd name="connsiteX16" fmla="*/ 557868 w 5667012"/>
              <a:gd name="connsiteY16" fmla="*/ 1103369 h 1476679"/>
              <a:gd name="connsiteX17" fmla="*/ 578840 w 5667012"/>
              <a:gd name="connsiteY17" fmla="*/ 1099174 h 1476679"/>
              <a:gd name="connsiteX18" fmla="*/ 608202 w 5667012"/>
              <a:gd name="connsiteY18" fmla="*/ 1074008 h 1476679"/>
              <a:gd name="connsiteX19" fmla="*/ 620785 w 5667012"/>
              <a:gd name="connsiteY19" fmla="*/ 1061424 h 1476679"/>
              <a:gd name="connsiteX20" fmla="*/ 633369 w 5667012"/>
              <a:gd name="connsiteY20" fmla="*/ 1053035 h 1476679"/>
              <a:gd name="connsiteX21" fmla="*/ 650147 w 5667012"/>
              <a:gd name="connsiteY21" fmla="*/ 1036257 h 1476679"/>
              <a:gd name="connsiteX22" fmla="*/ 662730 w 5667012"/>
              <a:gd name="connsiteY22" fmla="*/ 1027868 h 1476679"/>
              <a:gd name="connsiteX23" fmla="*/ 692092 w 5667012"/>
              <a:gd name="connsiteY23" fmla="*/ 998507 h 1476679"/>
              <a:gd name="connsiteX24" fmla="*/ 717259 w 5667012"/>
              <a:gd name="connsiteY24" fmla="*/ 977534 h 1476679"/>
              <a:gd name="connsiteX25" fmla="*/ 729842 w 5667012"/>
              <a:gd name="connsiteY25" fmla="*/ 969145 h 1476679"/>
              <a:gd name="connsiteX26" fmla="*/ 742426 w 5667012"/>
              <a:gd name="connsiteY26" fmla="*/ 956562 h 1476679"/>
              <a:gd name="connsiteX27" fmla="*/ 784371 w 5667012"/>
              <a:gd name="connsiteY27" fmla="*/ 931395 h 1476679"/>
              <a:gd name="connsiteX28" fmla="*/ 822121 w 5667012"/>
              <a:gd name="connsiteY28" fmla="*/ 906228 h 1476679"/>
              <a:gd name="connsiteX29" fmla="*/ 834705 w 5667012"/>
              <a:gd name="connsiteY29" fmla="*/ 897839 h 1476679"/>
              <a:gd name="connsiteX30" fmla="*/ 864066 w 5667012"/>
              <a:gd name="connsiteY30" fmla="*/ 885255 h 1476679"/>
              <a:gd name="connsiteX31" fmla="*/ 897622 w 5667012"/>
              <a:gd name="connsiteY31" fmla="*/ 872672 h 1476679"/>
              <a:gd name="connsiteX32" fmla="*/ 931178 w 5667012"/>
              <a:gd name="connsiteY32" fmla="*/ 855894 h 1476679"/>
              <a:gd name="connsiteX33" fmla="*/ 968928 w 5667012"/>
              <a:gd name="connsiteY33" fmla="*/ 843310 h 1476679"/>
              <a:gd name="connsiteX34" fmla="*/ 1010873 w 5667012"/>
              <a:gd name="connsiteY34" fmla="*/ 830727 h 1476679"/>
              <a:gd name="connsiteX35" fmla="*/ 1040235 w 5667012"/>
              <a:gd name="connsiteY35" fmla="*/ 826532 h 1476679"/>
              <a:gd name="connsiteX36" fmla="*/ 1061207 w 5667012"/>
              <a:gd name="connsiteY36" fmla="*/ 822338 h 1476679"/>
              <a:gd name="connsiteX37" fmla="*/ 1086374 w 5667012"/>
              <a:gd name="connsiteY37" fmla="*/ 818143 h 1476679"/>
              <a:gd name="connsiteX38" fmla="*/ 1103152 w 5667012"/>
              <a:gd name="connsiteY38" fmla="*/ 813949 h 1476679"/>
              <a:gd name="connsiteX39" fmla="*/ 1128319 w 5667012"/>
              <a:gd name="connsiteY39" fmla="*/ 809754 h 1476679"/>
              <a:gd name="connsiteX40" fmla="*/ 1140903 w 5667012"/>
              <a:gd name="connsiteY40" fmla="*/ 805560 h 1476679"/>
              <a:gd name="connsiteX41" fmla="*/ 1166070 w 5667012"/>
              <a:gd name="connsiteY41" fmla="*/ 801365 h 1476679"/>
              <a:gd name="connsiteX42" fmla="*/ 1195431 w 5667012"/>
              <a:gd name="connsiteY42" fmla="*/ 792976 h 1476679"/>
              <a:gd name="connsiteX43" fmla="*/ 1245765 w 5667012"/>
              <a:gd name="connsiteY43" fmla="*/ 788782 h 1476679"/>
              <a:gd name="connsiteX44" fmla="*/ 1279321 w 5667012"/>
              <a:gd name="connsiteY44" fmla="*/ 784587 h 1476679"/>
              <a:gd name="connsiteX45" fmla="*/ 1325460 w 5667012"/>
              <a:gd name="connsiteY45" fmla="*/ 780393 h 1476679"/>
              <a:gd name="connsiteX46" fmla="*/ 1354822 w 5667012"/>
              <a:gd name="connsiteY46" fmla="*/ 776198 h 1476679"/>
              <a:gd name="connsiteX47" fmla="*/ 1388378 w 5667012"/>
              <a:gd name="connsiteY47" fmla="*/ 772004 h 1476679"/>
              <a:gd name="connsiteX48" fmla="*/ 1434517 w 5667012"/>
              <a:gd name="connsiteY48" fmla="*/ 759420 h 1476679"/>
              <a:gd name="connsiteX49" fmla="*/ 1451295 w 5667012"/>
              <a:gd name="connsiteY49" fmla="*/ 755226 h 1476679"/>
              <a:gd name="connsiteX50" fmla="*/ 1480657 w 5667012"/>
              <a:gd name="connsiteY50" fmla="*/ 738448 h 1476679"/>
              <a:gd name="connsiteX51" fmla="*/ 1493240 w 5667012"/>
              <a:gd name="connsiteY51" fmla="*/ 730059 h 1476679"/>
              <a:gd name="connsiteX52" fmla="*/ 1514213 w 5667012"/>
              <a:gd name="connsiteY52" fmla="*/ 725864 h 1476679"/>
              <a:gd name="connsiteX53" fmla="*/ 1530991 w 5667012"/>
              <a:gd name="connsiteY53" fmla="*/ 717475 h 1476679"/>
              <a:gd name="connsiteX54" fmla="*/ 1577130 w 5667012"/>
              <a:gd name="connsiteY54" fmla="*/ 704892 h 1476679"/>
              <a:gd name="connsiteX55" fmla="*/ 1589714 w 5667012"/>
              <a:gd name="connsiteY55" fmla="*/ 696503 h 1476679"/>
              <a:gd name="connsiteX56" fmla="*/ 1602297 w 5667012"/>
              <a:gd name="connsiteY56" fmla="*/ 692308 h 1476679"/>
              <a:gd name="connsiteX57" fmla="*/ 1623270 w 5667012"/>
              <a:gd name="connsiteY57" fmla="*/ 683919 h 1476679"/>
              <a:gd name="connsiteX58" fmla="*/ 1661020 w 5667012"/>
              <a:gd name="connsiteY58" fmla="*/ 671336 h 1476679"/>
              <a:gd name="connsiteX59" fmla="*/ 1602297 w 5667012"/>
              <a:gd name="connsiteY59" fmla="*/ 662947 h 1476679"/>
              <a:gd name="connsiteX60" fmla="*/ 1610686 w 5667012"/>
              <a:gd name="connsiteY60" fmla="*/ 675530 h 1476679"/>
              <a:gd name="connsiteX61" fmla="*/ 1635853 w 5667012"/>
              <a:gd name="connsiteY61" fmla="*/ 667141 h 1476679"/>
              <a:gd name="connsiteX62" fmla="*/ 1648437 w 5667012"/>
              <a:gd name="connsiteY62" fmla="*/ 662947 h 1476679"/>
              <a:gd name="connsiteX63" fmla="*/ 1661020 w 5667012"/>
              <a:gd name="connsiteY63" fmla="*/ 658752 h 1476679"/>
              <a:gd name="connsiteX64" fmla="*/ 1677798 w 5667012"/>
              <a:gd name="connsiteY64" fmla="*/ 654558 h 1476679"/>
              <a:gd name="connsiteX65" fmla="*/ 1690382 w 5667012"/>
              <a:gd name="connsiteY65" fmla="*/ 650363 h 1476679"/>
              <a:gd name="connsiteX66" fmla="*/ 1711354 w 5667012"/>
              <a:gd name="connsiteY66" fmla="*/ 646169 h 1476679"/>
              <a:gd name="connsiteX67" fmla="*/ 1744910 w 5667012"/>
              <a:gd name="connsiteY67" fmla="*/ 633585 h 1476679"/>
              <a:gd name="connsiteX68" fmla="*/ 1786855 w 5667012"/>
              <a:gd name="connsiteY68" fmla="*/ 625196 h 1476679"/>
              <a:gd name="connsiteX69" fmla="*/ 1803633 w 5667012"/>
              <a:gd name="connsiteY69" fmla="*/ 616808 h 1476679"/>
              <a:gd name="connsiteX70" fmla="*/ 1816216 w 5667012"/>
              <a:gd name="connsiteY70" fmla="*/ 608419 h 1476679"/>
              <a:gd name="connsiteX71" fmla="*/ 1832994 w 5667012"/>
              <a:gd name="connsiteY71" fmla="*/ 604224 h 1476679"/>
              <a:gd name="connsiteX72" fmla="*/ 1845578 w 5667012"/>
              <a:gd name="connsiteY72" fmla="*/ 600030 h 1476679"/>
              <a:gd name="connsiteX73" fmla="*/ 1858161 w 5667012"/>
              <a:gd name="connsiteY73" fmla="*/ 591641 h 1476679"/>
              <a:gd name="connsiteX74" fmla="*/ 1933662 w 5667012"/>
              <a:gd name="connsiteY74" fmla="*/ 574863 h 1476679"/>
              <a:gd name="connsiteX75" fmla="*/ 1996580 w 5667012"/>
              <a:gd name="connsiteY75" fmla="*/ 562279 h 1476679"/>
              <a:gd name="connsiteX76" fmla="*/ 2013358 w 5667012"/>
              <a:gd name="connsiteY76" fmla="*/ 558085 h 1476679"/>
              <a:gd name="connsiteX77" fmla="*/ 2122415 w 5667012"/>
              <a:gd name="connsiteY77" fmla="*/ 541307 h 1476679"/>
              <a:gd name="connsiteX78" fmla="*/ 2139193 w 5667012"/>
              <a:gd name="connsiteY78" fmla="*/ 532918 h 1476679"/>
              <a:gd name="connsiteX79" fmla="*/ 2168554 w 5667012"/>
              <a:gd name="connsiteY79" fmla="*/ 528723 h 1476679"/>
              <a:gd name="connsiteX80" fmla="*/ 2197916 w 5667012"/>
              <a:gd name="connsiteY80" fmla="*/ 520334 h 1476679"/>
              <a:gd name="connsiteX81" fmla="*/ 2218888 w 5667012"/>
              <a:gd name="connsiteY81" fmla="*/ 499362 h 1476679"/>
              <a:gd name="connsiteX82" fmla="*/ 2227277 w 5667012"/>
              <a:gd name="connsiteY82" fmla="*/ 486778 h 1476679"/>
              <a:gd name="connsiteX83" fmla="*/ 2239860 w 5667012"/>
              <a:gd name="connsiteY83" fmla="*/ 478389 h 1476679"/>
              <a:gd name="connsiteX84" fmla="*/ 2277611 w 5667012"/>
              <a:gd name="connsiteY84" fmla="*/ 449028 h 1476679"/>
              <a:gd name="connsiteX85" fmla="*/ 2302778 w 5667012"/>
              <a:gd name="connsiteY85" fmla="*/ 440639 h 1476679"/>
              <a:gd name="connsiteX86" fmla="*/ 2332139 w 5667012"/>
              <a:gd name="connsiteY86" fmla="*/ 432250 h 1476679"/>
              <a:gd name="connsiteX87" fmla="*/ 2407640 w 5667012"/>
              <a:gd name="connsiteY87" fmla="*/ 423861 h 1476679"/>
              <a:gd name="connsiteX88" fmla="*/ 2504114 w 5667012"/>
              <a:gd name="connsiteY88" fmla="*/ 411277 h 1476679"/>
              <a:gd name="connsiteX89" fmla="*/ 2537670 w 5667012"/>
              <a:gd name="connsiteY89" fmla="*/ 407083 h 1476679"/>
              <a:gd name="connsiteX90" fmla="*/ 2562837 w 5667012"/>
              <a:gd name="connsiteY90" fmla="*/ 398694 h 1476679"/>
              <a:gd name="connsiteX91" fmla="*/ 2583809 w 5667012"/>
              <a:gd name="connsiteY91" fmla="*/ 390305 h 1476679"/>
              <a:gd name="connsiteX92" fmla="*/ 2617365 w 5667012"/>
              <a:gd name="connsiteY92" fmla="*/ 381916 h 1476679"/>
              <a:gd name="connsiteX93" fmla="*/ 2638338 w 5667012"/>
              <a:gd name="connsiteY93" fmla="*/ 377721 h 1476679"/>
              <a:gd name="connsiteX94" fmla="*/ 2659310 w 5667012"/>
              <a:gd name="connsiteY94" fmla="*/ 369332 h 1476679"/>
              <a:gd name="connsiteX95" fmla="*/ 2688672 w 5667012"/>
              <a:gd name="connsiteY95" fmla="*/ 360943 h 1476679"/>
              <a:gd name="connsiteX96" fmla="*/ 2718033 w 5667012"/>
              <a:gd name="connsiteY96" fmla="*/ 344165 h 1476679"/>
              <a:gd name="connsiteX97" fmla="*/ 2739005 w 5667012"/>
              <a:gd name="connsiteY97" fmla="*/ 335776 h 1476679"/>
              <a:gd name="connsiteX98" fmla="*/ 2751589 w 5667012"/>
              <a:gd name="connsiteY98" fmla="*/ 327387 h 1476679"/>
              <a:gd name="connsiteX99" fmla="*/ 2785145 w 5667012"/>
              <a:gd name="connsiteY99" fmla="*/ 314804 h 1476679"/>
              <a:gd name="connsiteX100" fmla="*/ 2797728 w 5667012"/>
              <a:gd name="connsiteY100" fmla="*/ 306415 h 1476679"/>
              <a:gd name="connsiteX101" fmla="*/ 2822895 w 5667012"/>
              <a:gd name="connsiteY101" fmla="*/ 298026 h 1476679"/>
              <a:gd name="connsiteX102" fmla="*/ 2835479 w 5667012"/>
              <a:gd name="connsiteY102" fmla="*/ 289637 h 1476679"/>
              <a:gd name="connsiteX103" fmla="*/ 2860646 w 5667012"/>
              <a:gd name="connsiteY103" fmla="*/ 281248 h 1476679"/>
              <a:gd name="connsiteX104" fmla="*/ 2877424 w 5667012"/>
              <a:gd name="connsiteY104" fmla="*/ 268664 h 1476679"/>
              <a:gd name="connsiteX105" fmla="*/ 2919369 w 5667012"/>
              <a:gd name="connsiteY105" fmla="*/ 256081 h 1476679"/>
              <a:gd name="connsiteX106" fmla="*/ 3276550 w 5667012"/>
              <a:gd name="connsiteY106" fmla="*/ 143029 h 1476679"/>
              <a:gd name="connsiteX107" fmla="*/ 3573860 w 5667012"/>
              <a:gd name="connsiteY107" fmla="*/ 58440 h 1476679"/>
              <a:gd name="connsiteX108" fmla="*/ 3929343 w 5667012"/>
              <a:gd name="connsiteY108" fmla="*/ 16146 h 1476679"/>
              <a:gd name="connsiteX109" fmla="*/ 4208627 w 5667012"/>
              <a:gd name="connsiteY109" fmla="*/ 2314 h 1476679"/>
              <a:gd name="connsiteX110" fmla="*/ 4450360 w 5667012"/>
              <a:gd name="connsiteY110" fmla="*/ 60488 h 1476679"/>
              <a:gd name="connsiteX111" fmla="*/ 4685301 w 5667012"/>
              <a:gd name="connsiteY111" fmla="*/ 137936 h 1476679"/>
              <a:gd name="connsiteX112" fmla="*/ 4984308 w 5667012"/>
              <a:gd name="connsiteY112" fmla="*/ 294431 h 1476679"/>
              <a:gd name="connsiteX113" fmla="*/ 5272780 w 5667012"/>
              <a:gd name="connsiteY113" fmla="*/ 381517 h 1476679"/>
              <a:gd name="connsiteX114" fmla="*/ 5468723 w 5667012"/>
              <a:gd name="connsiteY114" fmla="*/ 446831 h 1476679"/>
              <a:gd name="connsiteX115" fmla="*/ 5667012 w 5667012"/>
              <a:gd name="connsiteY115" fmla="*/ 506801 h 1476679"/>
              <a:gd name="connsiteX0" fmla="*/ 0 w 5667012"/>
              <a:gd name="connsiteY0" fmla="*/ 1476679 h 1476679"/>
              <a:gd name="connsiteX1" fmla="*/ 230697 w 5667012"/>
              <a:gd name="connsiteY1" fmla="*/ 1329872 h 1476679"/>
              <a:gd name="connsiteX2" fmla="*/ 268448 w 5667012"/>
              <a:gd name="connsiteY2" fmla="*/ 1300510 h 1476679"/>
              <a:gd name="connsiteX3" fmla="*/ 293615 w 5667012"/>
              <a:gd name="connsiteY3" fmla="*/ 1287927 h 1476679"/>
              <a:gd name="connsiteX4" fmla="*/ 306198 w 5667012"/>
              <a:gd name="connsiteY4" fmla="*/ 1279538 h 1476679"/>
              <a:gd name="connsiteX5" fmla="*/ 318782 w 5667012"/>
              <a:gd name="connsiteY5" fmla="*/ 1275343 h 1476679"/>
              <a:gd name="connsiteX6" fmla="*/ 331365 w 5667012"/>
              <a:gd name="connsiteY6" fmla="*/ 1262760 h 1476679"/>
              <a:gd name="connsiteX7" fmla="*/ 343949 w 5667012"/>
              <a:gd name="connsiteY7" fmla="*/ 1258565 h 1476679"/>
              <a:gd name="connsiteX8" fmla="*/ 381699 w 5667012"/>
              <a:gd name="connsiteY8" fmla="*/ 1233398 h 1476679"/>
              <a:gd name="connsiteX9" fmla="*/ 394283 w 5667012"/>
              <a:gd name="connsiteY9" fmla="*/ 1225009 h 1476679"/>
              <a:gd name="connsiteX10" fmla="*/ 432033 w 5667012"/>
              <a:gd name="connsiteY10" fmla="*/ 1195648 h 1476679"/>
              <a:gd name="connsiteX11" fmla="*/ 444616 w 5667012"/>
              <a:gd name="connsiteY11" fmla="*/ 1191453 h 1476679"/>
              <a:gd name="connsiteX12" fmla="*/ 469783 w 5667012"/>
              <a:gd name="connsiteY12" fmla="*/ 1174675 h 1476679"/>
              <a:gd name="connsiteX13" fmla="*/ 494950 w 5667012"/>
              <a:gd name="connsiteY13" fmla="*/ 1157897 h 1476679"/>
              <a:gd name="connsiteX14" fmla="*/ 520117 w 5667012"/>
              <a:gd name="connsiteY14" fmla="*/ 1136925 h 1476679"/>
              <a:gd name="connsiteX15" fmla="*/ 532701 w 5667012"/>
              <a:gd name="connsiteY15" fmla="*/ 1128536 h 1476679"/>
              <a:gd name="connsiteX16" fmla="*/ 557868 w 5667012"/>
              <a:gd name="connsiteY16" fmla="*/ 1103369 h 1476679"/>
              <a:gd name="connsiteX17" fmla="*/ 578840 w 5667012"/>
              <a:gd name="connsiteY17" fmla="*/ 1099174 h 1476679"/>
              <a:gd name="connsiteX18" fmla="*/ 608202 w 5667012"/>
              <a:gd name="connsiteY18" fmla="*/ 1074008 h 1476679"/>
              <a:gd name="connsiteX19" fmla="*/ 620785 w 5667012"/>
              <a:gd name="connsiteY19" fmla="*/ 1061424 h 1476679"/>
              <a:gd name="connsiteX20" fmla="*/ 633369 w 5667012"/>
              <a:gd name="connsiteY20" fmla="*/ 1053035 h 1476679"/>
              <a:gd name="connsiteX21" fmla="*/ 650147 w 5667012"/>
              <a:gd name="connsiteY21" fmla="*/ 1036257 h 1476679"/>
              <a:gd name="connsiteX22" fmla="*/ 662730 w 5667012"/>
              <a:gd name="connsiteY22" fmla="*/ 1027868 h 1476679"/>
              <a:gd name="connsiteX23" fmla="*/ 692092 w 5667012"/>
              <a:gd name="connsiteY23" fmla="*/ 998507 h 1476679"/>
              <a:gd name="connsiteX24" fmla="*/ 717259 w 5667012"/>
              <a:gd name="connsiteY24" fmla="*/ 977534 h 1476679"/>
              <a:gd name="connsiteX25" fmla="*/ 729842 w 5667012"/>
              <a:gd name="connsiteY25" fmla="*/ 969145 h 1476679"/>
              <a:gd name="connsiteX26" fmla="*/ 742426 w 5667012"/>
              <a:gd name="connsiteY26" fmla="*/ 956562 h 1476679"/>
              <a:gd name="connsiteX27" fmla="*/ 784371 w 5667012"/>
              <a:gd name="connsiteY27" fmla="*/ 931395 h 1476679"/>
              <a:gd name="connsiteX28" fmla="*/ 822121 w 5667012"/>
              <a:gd name="connsiteY28" fmla="*/ 906228 h 1476679"/>
              <a:gd name="connsiteX29" fmla="*/ 834705 w 5667012"/>
              <a:gd name="connsiteY29" fmla="*/ 897839 h 1476679"/>
              <a:gd name="connsiteX30" fmla="*/ 864066 w 5667012"/>
              <a:gd name="connsiteY30" fmla="*/ 885255 h 1476679"/>
              <a:gd name="connsiteX31" fmla="*/ 897622 w 5667012"/>
              <a:gd name="connsiteY31" fmla="*/ 872672 h 1476679"/>
              <a:gd name="connsiteX32" fmla="*/ 931178 w 5667012"/>
              <a:gd name="connsiteY32" fmla="*/ 855894 h 1476679"/>
              <a:gd name="connsiteX33" fmla="*/ 968928 w 5667012"/>
              <a:gd name="connsiteY33" fmla="*/ 843310 h 1476679"/>
              <a:gd name="connsiteX34" fmla="*/ 1010873 w 5667012"/>
              <a:gd name="connsiteY34" fmla="*/ 830727 h 1476679"/>
              <a:gd name="connsiteX35" fmla="*/ 1040235 w 5667012"/>
              <a:gd name="connsiteY35" fmla="*/ 826532 h 1476679"/>
              <a:gd name="connsiteX36" fmla="*/ 1061207 w 5667012"/>
              <a:gd name="connsiteY36" fmla="*/ 822338 h 1476679"/>
              <a:gd name="connsiteX37" fmla="*/ 1086374 w 5667012"/>
              <a:gd name="connsiteY37" fmla="*/ 818143 h 1476679"/>
              <a:gd name="connsiteX38" fmla="*/ 1103152 w 5667012"/>
              <a:gd name="connsiteY38" fmla="*/ 813949 h 1476679"/>
              <a:gd name="connsiteX39" fmla="*/ 1128319 w 5667012"/>
              <a:gd name="connsiteY39" fmla="*/ 809754 h 1476679"/>
              <a:gd name="connsiteX40" fmla="*/ 1140903 w 5667012"/>
              <a:gd name="connsiteY40" fmla="*/ 805560 h 1476679"/>
              <a:gd name="connsiteX41" fmla="*/ 1166070 w 5667012"/>
              <a:gd name="connsiteY41" fmla="*/ 801365 h 1476679"/>
              <a:gd name="connsiteX42" fmla="*/ 1195431 w 5667012"/>
              <a:gd name="connsiteY42" fmla="*/ 792976 h 1476679"/>
              <a:gd name="connsiteX43" fmla="*/ 1245765 w 5667012"/>
              <a:gd name="connsiteY43" fmla="*/ 788782 h 1476679"/>
              <a:gd name="connsiteX44" fmla="*/ 1279321 w 5667012"/>
              <a:gd name="connsiteY44" fmla="*/ 784587 h 1476679"/>
              <a:gd name="connsiteX45" fmla="*/ 1325460 w 5667012"/>
              <a:gd name="connsiteY45" fmla="*/ 780393 h 1476679"/>
              <a:gd name="connsiteX46" fmla="*/ 1354822 w 5667012"/>
              <a:gd name="connsiteY46" fmla="*/ 776198 h 1476679"/>
              <a:gd name="connsiteX47" fmla="*/ 1388378 w 5667012"/>
              <a:gd name="connsiteY47" fmla="*/ 772004 h 1476679"/>
              <a:gd name="connsiteX48" fmla="*/ 1434517 w 5667012"/>
              <a:gd name="connsiteY48" fmla="*/ 759420 h 1476679"/>
              <a:gd name="connsiteX49" fmla="*/ 1451295 w 5667012"/>
              <a:gd name="connsiteY49" fmla="*/ 755226 h 1476679"/>
              <a:gd name="connsiteX50" fmla="*/ 1480657 w 5667012"/>
              <a:gd name="connsiteY50" fmla="*/ 738448 h 1476679"/>
              <a:gd name="connsiteX51" fmla="*/ 1493240 w 5667012"/>
              <a:gd name="connsiteY51" fmla="*/ 730059 h 1476679"/>
              <a:gd name="connsiteX52" fmla="*/ 1514213 w 5667012"/>
              <a:gd name="connsiteY52" fmla="*/ 725864 h 1476679"/>
              <a:gd name="connsiteX53" fmla="*/ 1530991 w 5667012"/>
              <a:gd name="connsiteY53" fmla="*/ 717475 h 1476679"/>
              <a:gd name="connsiteX54" fmla="*/ 1577130 w 5667012"/>
              <a:gd name="connsiteY54" fmla="*/ 704892 h 1476679"/>
              <a:gd name="connsiteX55" fmla="*/ 1589714 w 5667012"/>
              <a:gd name="connsiteY55" fmla="*/ 696503 h 1476679"/>
              <a:gd name="connsiteX56" fmla="*/ 1602297 w 5667012"/>
              <a:gd name="connsiteY56" fmla="*/ 692308 h 1476679"/>
              <a:gd name="connsiteX57" fmla="*/ 1623270 w 5667012"/>
              <a:gd name="connsiteY57" fmla="*/ 683919 h 1476679"/>
              <a:gd name="connsiteX58" fmla="*/ 1661020 w 5667012"/>
              <a:gd name="connsiteY58" fmla="*/ 671336 h 1476679"/>
              <a:gd name="connsiteX59" fmla="*/ 1602297 w 5667012"/>
              <a:gd name="connsiteY59" fmla="*/ 662947 h 1476679"/>
              <a:gd name="connsiteX60" fmla="*/ 1610686 w 5667012"/>
              <a:gd name="connsiteY60" fmla="*/ 675530 h 1476679"/>
              <a:gd name="connsiteX61" fmla="*/ 1635853 w 5667012"/>
              <a:gd name="connsiteY61" fmla="*/ 667141 h 1476679"/>
              <a:gd name="connsiteX62" fmla="*/ 1648437 w 5667012"/>
              <a:gd name="connsiteY62" fmla="*/ 662947 h 1476679"/>
              <a:gd name="connsiteX63" fmla="*/ 1661020 w 5667012"/>
              <a:gd name="connsiteY63" fmla="*/ 658752 h 1476679"/>
              <a:gd name="connsiteX64" fmla="*/ 1677798 w 5667012"/>
              <a:gd name="connsiteY64" fmla="*/ 654558 h 1476679"/>
              <a:gd name="connsiteX65" fmla="*/ 1690382 w 5667012"/>
              <a:gd name="connsiteY65" fmla="*/ 650363 h 1476679"/>
              <a:gd name="connsiteX66" fmla="*/ 1711354 w 5667012"/>
              <a:gd name="connsiteY66" fmla="*/ 646169 h 1476679"/>
              <a:gd name="connsiteX67" fmla="*/ 1744910 w 5667012"/>
              <a:gd name="connsiteY67" fmla="*/ 633585 h 1476679"/>
              <a:gd name="connsiteX68" fmla="*/ 1786855 w 5667012"/>
              <a:gd name="connsiteY68" fmla="*/ 625196 h 1476679"/>
              <a:gd name="connsiteX69" fmla="*/ 1803633 w 5667012"/>
              <a:gd name="connsiteY69" fmla="*/ 616808 h 1476679"/>
              <a:gd name="connsiteX70" fmla="*/ 1816216 w 5667012"/>
              <a:gd name="connsiteY70" fmla="*/ 608419 h 1476679"/>
              <a:gd name="connsiteX71" fmla="*/ 1832994 w 5667012"/>
              <a:gd name="connsiteY71" fmla="*/ 604224 h 1476679"/>
              <a:gd name="connsiteX72" fmla="*/ 1845578 w 5667012"/>
              <a:gd name="connsiteY72" fmla="*/ 600030 h 1476679"/>
              <a:gd name="connsiteX73" fmla="*/ 1858161 w 5667012"/>
              <a:gd name="connsiteY73" fmla="*/ 591641 h 1476679"/>
              <a:gd name="connsiteX74" fmla="*/ 1933662 w 5667012"/>
              <a:gd name="connsiteY74" fmla="*/ 574863 h 1476679"/>
              <a:gd name="connsiteX75" fmla="*/ 1996580 w 5667012"/>
              <a:gd name="connsiteY75" fmla="*/ 562279 h 1476679"/>
              <a:gd name="connsiteX76" fmla="*/ 2013358 w 5667012"/>
              <a:gd name="connsiteY76" fmla="*/ 558085 h 1476679"/>
              <a:gd name="connsiteX77" fmla="*/ 2122415 w 5667012"/>
              <a:gd name="connsiteY77" fmla="*/ 541307 h 1476679"/>
              <a:gd name="connsiteX78" fmla="*/ 2139193 w 5667012"/>
              <a:gd name="connsiteY78" fmla="*/ 532918 h 1476679"/>
              <a:gd name="connsiteX79" fmla="*/ 2168554 w 5667012"/>
              <a:gd name="connsiteY79" fmla="*/ 528723 h 1476679"/>
              <a:gd name="connsiteX80" fmla="*/ 2197916 w 5667012"/>
              <a:gd name="connsiteY80" fmla="*/ 520334 h 1476679"/>
              <a:gd name="connsiteX81" fmla="*/ 2218888 w 5667012"/>
              <a:gd name="connsiteY81" fmla="*/ 499362 h 1476679"/>
              <a:gd name="connsiteX82" fmla="*/ 2227277 w 5667012"/>
              <a:gd name="connsiteY82" fmla="*/ 486778 h 1476679"/>
              <a:gd name="connsiteX83" fmla="*/ 2239860 w 5667012"/>
              <a:gd name="connsiteY83" fmla="*/ 478389 h 1476679"/>
              <a:gd name="connsiteX84" fmla="*/ 2277611 w 5667012"/>
              <a:gd name="connsiteY84" fmla="*/ 449028 h 1476679"/>
              <a:gd name="connsiteX85" fmla="*/ 2302778 w 5667012"/>
              <a:gd name="connsiteY85" fmla="*/ 440639 h 1476679"/>
              <a:gd name="connsiteX86" fmla="*/ 2332139 w 5667012"/>
              <a:gd name="connsiteY86" fmla="*/ 432250 h 1476679"/>
              <a:gd name="connsiteX87" fmla="*/ 2407640 w 5667012"/>
              <a:gd name="connsiteY87" fmla="*/ 423861 h 1476679"/>
              <a:gd name="connsiteX88" fmla="*/ 2504114 w 5667012"/>
              <a:gd name="connsiteY88" fmla="*/ 411277 h 1476679"/>
              <a:gd name="connsiteX89" fmla="*/ 2537670 w 5667012"/>
              <a:gd name="connsiteY89" fmla="*/ 407083 h 1476679"/>
              <a:gd name="connsiteX90" fmla="*/ 2562837 w 5667012"/>
              <a:gd name="connsiteY90" fmla="*/ 398694 h 1476679"/>
              <a:gd name="connsiteX91" fmla="*/ 2583809 w 5667012"/>
              <a:gd name="connsiteY91" fmla="*/ 390305 h 1476679"/>
              <a:gd name="connsiteX92" fmla="*/ 2617365 w 5667012"/>
              <a:gd name="connsiteY92" fmla="*/ 381916 h 1476679"/>
              <a:gd name="connsiteX93" fmla="*/ 2638338 w 5667012"/>
              <a:gd name="connsiteY93" fmla="*/ 377721 h 1476679"/>
              <a:gd name="connsiteX94" fmla="*/ 2659310 w 5667012"/>
              <a:gd name="connsiteY94" fmla="*/ 369332 h 1476679"/>
              <a:gd name="connsiteX95" fmla="*/ 2688672 w 5667012"/>
              <a:gd name="connsiteY95" fmla="*/ 360943 h 1476679"/>
              <a:gd name="connsiteX96" fmla="*/ 2718033 w 5667012"/>
              <a:gd name="connsiteY96" fmla="*/ 344165 h 1476679"/>
              <a:gd name="connsiteX97" fmla="*/ 2739005 w 5667012"/>
              <a:gd name="connsiteY97" fmla="*/ 335776 h 1476679"/>
              <a:gd name="connsiteX98" fmla="*/ 2751589 w 5667012"/>
              <a:gd name="connsiteY98" fmla="*/ 327387 h 1476679"/>
              <a:gd name="connsiteX99" fmla="*/ 2785145 w 5667012"/>
              <a:gd name="connsiteY99" fmla="*/ 314804 h 1476679"/>
              <a:gd name="connsiteX100" fmla="*/ 2797728 w 5667012"/>
              <a:gd name="connsiteY100" fmla="*/ 306415 h 1476679"/>
              <a:gd name="connsiteX101" fmla="*/ 2822895 w 5667012"/>
              <a:gd name="connsiteY101" fmla="*/ 298026 h 1476679"/>
              <a:gd name="connsiteX102" fmla="*/ 2835479 w 5667012"/>
              <a:gd name="connsiteY102" fmla="*/ 289637 h 1476679"/>
              <a:gd name="connsiteX103" fmla="*/ 2860646 w 5667012"/>
              <a:gd name="connsiteY103" fmla="*/ 281248 h 1476679"/>
              <a:gd name="connsiteX104" fmla="*/ 2877424 w 5667012"/>
              <a:gd name="connsiteY104" fmla="*/ 268664 h 1476679"/>
              <a:gd name="connsiteX105" fmla="*/ 3066326 w 5667012"/>
              <a:gd name="connsiteY105" fmla="*/ 217981 h 1476679"/>
              <a:gd name="connsiteX106" fmla="*/ 3276550 w 5667012"/>
              <a:gd name="connsiteY106" fmla="*/ 143029 h 1476679"/>
              <a:gd name="connsiteX107" fmla="*/ 3573860 w 5667012"/>
              <a:gd name="connsiteY107" fmla="*/ 58440 h 1476679"/>
              <a:gd name="connsiteX108" fmla="*/ 3929343 w 5667012"/>
              <a:gd name="connsiteY108" fmla="*/ 16146 h 1476679"/>
              <a:gd name="connsiteX109" fmla="*/ 4208627 w 5667012"/>
              <a:gd name="connsiteY109" fmla="*/ 2314 h 1476679"/>
              <a:gd name="connsiteX110" fmla="*/ 4450360 w 5667012"/>
              <a:gd name="connsiteY110" fmla="*/ 60488 h 1476679"/>
              <a:gd name="connsiteX111" fmla="*/ 4685301 w 5667012"/>
              <a:gd name="connsiteY111" fmla="*/ 137936 h 1476679"/>
              <a:gd name="connsiteX112" fmla="*/ 4984308 w 5667012"/>
              <a:gd name="connsiteY112" fmla="*/ 294431 h 1476679"/>
              <a:gd name="connsiteX113" fmla="*/ 5272780 w 5667012"/>
              <a:gd name="connsiteY113" fmla="*/ 381517 h 1476679"/>
              <a:gd name="connsiteX114" fmla="*/ 5468723 w 5667012"/>
              <a:gd name="connsiteY114" fmla="*/ 446831 h 1476679"/>
              <a:gd name="connsiteX115" fmla="*/ 5667012 w 5667012"/>
              <a:gd name="connsiteY115" fmla="*/ 506801 h 1476679"/>
              <a:gd name="connsiteX0" fmla="*/ 0 w 5674963"/>
              <a:gd name="connsiteY0" fmla="*/ 1476679 h 1476679"/>
              <a:gd name="connsiteX1" fmla="*/ 230697 w 5674963"/>
              <a:gd name="connsiteY1" fmla="*/ 1329872 h 1476679"/>
              <a:gd name="connsiteX2" fmla="*/ 268448 w 5674963"/>
              <a:gd name="connsiteY2" fmla="*/ 1300510 h 1476679"/>
              <a:gd name="connsiteX3" fmla="*/ 293615 w 5674963"/>
              <a:gd name="connsiteY3" fmla="*/ 1287927 h 1476679"/>
              <a:gd name="connsiteX4" fmla="*/ 306198 w 5674963"/>
              <a:gd name="connsiteY4" fmla="*/ 1279538 h 1476679"/>
              <a:gd name="connsiteX5" fmla="*/ 318782 w 5674963"/>
              <a:gd name="connsiteY5" fmla="*/ 1275343 h 1476679"/>
              <a:gd name="connsiteX6" fmla="*/ 331365 w 5674963"/>
              <a:gd name="connsiteY6" fmla="*/ 1262760 h 1476679"/>
              <a:gd name="connsiteX7" fmla="*/ 343949 w 5674963"/>
              <a:gd name="connsiteY7" fmla="*/ 1258565 h 1476679"/>
              <a:gd name="connsiteX8" fmla="*/ 381699 w 5674963"/>
              <a:gd name="connsiteY8" fmla="*/ 1233398 h 1476679"/>
              <a:gd name="connsiteX9" fmla="*/ 394283 w 5674963"/>
              <a:gd name="connsiteY9" fmla="*/ 1225009 h 1476679"/>
              <a:gd name="connsiteX10" fmla="*/ 432033 w 5674963"/>
              <a:gd name="connsiteY10" fmla="*/ 1195648 h 1476679"/>
              <a:gd name="connsiteX11" fmla="*/ 444616 w 5674963"/>
              <a:gd name="connsiteY11" fmla="*/ 1191453 h 1476679"/>
              <a:gd name="connsiteX12" fmla="*/ 469783 w 5674963"/>
              <a:gd name="connsiteY12" fmla="*/ 1174675 h 1476679"/>
              <a:gd name="connsiteX13" fmla="*/ 494950 w 5674963"/>
              <a:gd name="connsiteY13" fmla="*/ 1157897 h 1476679"/>
              <a:gd name="connsiteX14" fmla="*/ 520117 w 5674963"/>
              <a:gd name="connsiteY14" fmla="*/ 1136925 h 1476679"/>
              <a:gd name="connsiteX15" fmla="*/ 532701 w 5674963"/>
              <a:gd name="connsiteY15" fmla="*/ 1128536 h 1476679"/>
              <a:gd name="connsiteX16" fmla="*/ 557868 w 5674963"/>
              <a:gd name="connsiteY16" fmla="*/ 1103369 h 1476679"/>
              <a:gd name="connsiteX17" fmla="*/ 578840 w 5674963"/>
              <a:gd name="connsiteY17" fmla="*/ 1099174 h 1476679"/>
              <a:gd name="connsiteX18" fmla="*/ 608202 w 5674963"/>
              <a:gd name="connsiteY18" fmla="*/ 1074008 h 1476679"/>
              <a:gd name="connsiteX19" fmla="*/ 620785 w 5674963"/>
              <a:gd name="connsiteY19" fmla="*/ 1061424 h 1476679"/>
              <a:gd name="connsiteX20" fmla="*/ 633369 w 5674963"/>
              <a:gd name="connsiteY20" fmla="*/ 1053035 h 1476679"/>
              <a:gd name="connsiteX21" fmla="*/ 650147 w 5674963"/>
              <a:gd name="connsiteY21" fmla="*/ 1036257 h 1476679"/>
              <a:gd name="connsiteX22" fmla="*/ 662730 w 5674963"/>
              <a:gd name="connsiteY22" fmla="*/ 1027868 h 1476679"/>
              <a:gd name="connsiteX23" fmla="*/ 692092 w 5674963"/>
              <a:gd name="connsiteY23" fmla="*/ 998507 h 1476679"/>
              <a:gd name="connsiteX24" fmla="*/ 717259 w 5674963"/>
              <a:gd name="connsiteY24" fmla="*/ 977534 h 1476679"/>
              <a:gd name="connsiteX25" fmla="*/ 729842 w 5674963"/>
              <a:gd name="connsiteY25" fmla="*/ 969145 h 1476679"/>
              <a:gd name="connsiteX26" fmla="*/ 742426 w 5674963"/>
              <a:gd name="connsiteY26" fmla="*/ 956562 h 1476679"/>
              <a:gd name="connsiteX27" fmla="*/ 784371 w 5674963"/>
              <a:gd name="connsiteY27" fmla="*/ 931395 h 1476679"/>
              <a:gd name="connsiteX28" fmla="*/ 822121 w 5674963"/>
              <a:gd name="connsiteY28" fmla="*/ 906228 h 1476679"/>
              <a:gd name="connsiteX29" fmla="*/ 834705 w 5674963"/>
              <a:gd name="connsiteY29" fmla="*/ 897839 h 1476679"/>
              <a:gd name="connsiteX30" fmla="*/ 864066 w 5674963"/>
              <a:gd name="connsiteY30" fmla="*/ 885255 h 1476679"/>
              <a:gd name="connsiteX31" fmla="*/ 897622 w 5674963"/>
              <a:gd name="connsiteY31" fmla="*/ 872672 h 1476679"/>
              <a:gd name="connsiteX32" fmla="*/ 931178 w 5674963"/>
              <a:gd name="connsiteY32" fmla="*/ 855894 h 1476679"/>
              <a:gd name="connsiteX33" fmla="*/ 968928 w 5674963"/>
              <a:gd name="connsiteY33" fmla="*/ 843310 h 1476679"/>
              <a:gd name="connsiteX34" fmla="*/ 1010873 w 5674963"/>
              <a:gd name="connsiteY34" fmla="*/ 830727 h 1476679"/>
              <a:gd name="connsiteX35" fmla="*/ 1040235 w 5674963"/>
              <a:gd name="connsiteY35" fmla="*/ 826532 h 1476679"/>
              <a:gd name="connsiteX36" fmla="*/ 1061207 w 5674963"/>
              <a:gd name="connsiteY36" fmla="*/ 822338 h 1476679"/>
              <a:gd name="connsiteX37" fmla="*/ 1086374 w 5674963"/>
              <a:gd name="connsiteY37" fmla="*/ 818143 h 1476679"/>
              <a:gd name="connsiteX38" fmla="*/ 1103152 w 5674963"/>
              <a:gd name="connsiteY38" fmla="*/ 813949 h 1476679"/>
              <a:gd name="connsiteX39" fmla="*/ 1128319 w 5674963"/>
              <a:gd name="connsiteY39" fmla="*/ 809754 h 1476679"/>
              <a:gd name="connsiteX40" fmla="*/ 1140903 w 5674963"/>
              <a:gd name="connsiteY40" fmla="*/ 805560 h 1476679"/>
              <a:gd name="connsiteX41" fmla="*/ 1166070 w 5674963"/>
              <a:gd name="connsiteY41" fmla="*/ 801365 h 1476679"/>
              <a:gd name="connsiteX42" fmla="*/ 1195431 w 5674963"/>
              <a:gd name="connsiteY42" fmla="*/ 792976 h 1476679"/>
              <a:gd name="connsiteX43" fmla="*/ 1245765 w 5674963"/>
              <a:gd name="connsiteY43" fmla="*/ 788782 h 1476679"/>
              <a:gd name="connsiteX44" fmla="*/ 1279321 w 5674963"/>
              <a:gd name="connsiteY44" fmla="*/ 784587 h 1476679"/>
              <a:gd name="connsiteX45" fmla="*/ 1325460 w 5674963"/>
              <a:gd name="connsiteY45" fmla="*/ 780393 h 1476679"/>
              <a:gd name="connsiteX46" fmla="*/ 1354822 w 5674963"/>
              <a:gd name="connsiteY46" fmla="*/ 776198 h 1476679"/>
              <a:gd name="connsiteX47" fmla="*/ 1388378 w 5674963"/>
              <a:gd name="connsiteY47" fmla="*/ 772004 h 1476679"/>
              <a:gd name="connsiteX48" fmla="*/ 1434517 w 5674963"/>
              <a:gd name="connsiteY48" fmla="*/ 759420 h 1476679"/>
              <a:gd name="connsiteX49" fmla="*/ 1451295 w 5674963"/>
              <a:gd name="connsiteY49" fmla="*/ 755226 h 1476679"/>
              <a:gd name="connsiteX50" fmla="*/ 1480657 w 5674963"/>
              <a:gd name="connsiteY50" fmla="*/ 738448 h 1476679"/>
              <a:gd name="connsiteX51" fmla="*/ 1493240 w 5674963"/>
              <a:gd name="connsiteY51" fmla="*/ 730059 h 1476679"/>
              <a:gd name="connsiteX52" fmla="*/ 1514213 w 5674963"/>
              <a:gd name="connsiteY52" fmla="*/ 725864 h 1476679"/>
              <a:gd name="connsiteX53" fmla="*/ 1530991 w 5674963"/>
              <a:gd name="connsiteY53" fmla="*/ 717475 h 1476679"/>
              <a:gd name="connsiteX54" fmla="*/ 1577130 w 5674963"/>
              <a:gd name="connsiteY54" fmla="*/ 704892 h 1476679"/>
              <a:gd name="connsiteX55" fmla="*/ 1589714 w 5674963"/>
              <a:gd name="connsiteY55" fmla="*/ 696503 h 1476679"/>
              <a:gd name="connsiteX56" fmla="*/ 1602297 w 5674963"/>
              <a:gd name="connsiteY56" fmla="*/ 692308 h 1476679"/>
              <a:gd name="connsiteX57" fmla="*/ 1623270 w 5674963"/>
              <a:gd name="connsiteY57" fmla="*/ 683919 h 1476679"/>
              <a:gd name="connsiteX58" fmla="*/ 1661020 w 5674963"/>
              <a:gd name="connsiteY58" fmla="*/ 671336 h 1476679"/>
              <a:gd name="connsiteX59" fmla="*/ 1602297 w 5674963"/>
              <a:gd name="connsiteY59" fmla="*/ 662947 h 1476679"/>
              <a:gd name="connsiteX60" fmla="*/ 1610686 w 5674963"/>
              <a:gd name="connsiteY60" fmla="*/ 675530 h 1476679"/>
              <a:gd name="connsiteX61" fmla="*/ 1635853 w 5674963"/>
              <a:gd name="connsiteY61" fmla="*/ 667141 h 1476679"/>
              <a:gd name="connsiteX62" fmla="*/ 1648437 w 5674963"/>
              <a:gd name="connsiteY62" fmla="*/ 662947 h 1476679"/>
              <a:gd name="connsiteX63" fmla="*/ 1661020 w 5674963"/>
              <a:gd name="connsiteY63" fmla="*/ 658752 h 1476679"/>
              <a:gd name="connsiteX64" fmla="*/ 1677798 w 5674963"/>
              <a:gd name="connsiteY64" fmla="*/ 654558 h 1476679"/>
              <a:gd name="connsiteX65" fmla="*/ 1690382 w 5674963"/>
              <a:gd name="connsiteY65" fmla="*/ 650363 h 1476679"/>
              <a:gd name="connsiteX66" fmla="*/ 1711354 w 5674963"/>
              <a:gd name="connsiteY66" fmla="*/ 646169 h 1476679"/>
              <a:gd name="connsiteX67" fmla="*/ 1744910 w 5674963"/>
              <a:gd name="connsiteY67" fmla="*/ 633585 h 1476679"/>
              <a:gd name="connsiteX68" fmla="*/ 1786855 w 5674963"/>
              <a:gd name="connsiteY68" fmla="*/ 625196 h 1476679"/>
              <a:gd name="connsiteX69" fmla="*/ 1803633 w 5674963"/>
              <a:gd name="connsiteY69" fmla="*/ 616808 h 1476679"/>
              <a:gd name="connsiteX70" fmla="*/ 1816216 w 5674963"/>
              <a:gd name="connsiteY70" fmla="*/ 608419 h 1476679"/>
              <a:gd name="connsiteX71" fmla="*/ 1832994 w 5674963"/>
              <a:gd name="connsiteY71" fmla="*/ 604224 h 1476679"/>
              <a:gd name="connsiteX72" fmla="*/ 1845578 w 5674963"/>
              <a:gd name="connsiteY72" fmla="*/ 600030 h 1476679"/>
              <a:gd name="connsiteX73" fmla="*/ 1858161 w 5674963"/>
              <a:gd name="connsiteY73" fmla="*/ 591641 h 1476679"/>
              <a:gd name="connsiteX74" fmla="*/ 1933662 w 5674963"/>
              <a:gd name="connsiteY74" fmla="*/ 574863 h 1476679"/>
              <a:gd name="connsiteX75" fmla="*/ 1996580 w 5674963"/>
              <a:gd name="connsiteY75" fmla="*/ 562279 h 1476679"/>
              <a:gd name="connsiteX76" fmla="*/ 2013358 w 5674963"/>
              <a:gd name="connsiteY76" fmla="*/ 558085 h 1476679"/>
              <a:gd name="connsiteX77" fmla="*/ 2122415 w 5674963"/>
              <a:gd name="connsiteY77" fmla="*/ 541307 h 1476679"/>
              <a:gd name="connsiteX78" fmla="*/ 2139193 w 5674963"/>
              <a:gd name="connsiteY78" fmla="*/ 532918 h 1476679"/>
              <a:gd name="connsiteX79" fmla="*/ 2168554 w 5674963"/>
              <a:gd name="connsiteY79" fmla="*/ 528723 h 1476679"/>
              <a:gd name="connsiteX80" fmla="*/ 2197916 w 5674963"/>
              <a:gd name="connsiteY80" fmla="*/ 520334 h 1476679"/>
              <a:gd name="connsiteX81" fmla="*/ 2218888 w 5674963"/>
              <a:gd name="connsiteY81" fmla="*/ 499362 h 1476679"/>
              <a:gd name="connsiteX82" fmla="*/ 2227277 w 5674963"/>
              <a:gd name="connsiteY82" fmla="*/ 486778 h 1476679"/>
              <a:gd name="connsiteX83" fmla="*/ 2239860 w 5674963"/>
              <a:gd name="connsiteY83" fmla="*/ 478389 h 1476679"/>
              <a:gd name="connsiteX84" fmla="*/ 2277611 w 5674963"/>
              <a:gd name="connsiteY84" fmla="*/ 449028 h 1476679"/>
              <a:gd name="connsiteX85" fmla="*/ 2302778 w 5674963"/>
              <a:gd name="connsiteY85" fmla="*/ 440639 h 1476679"/>
              <a:gd name="connsiteX86" fmla="*/ 2332139 w 5674963"/>
              <a:gd name="connsiteY86" fmla="*/ 432250 h 1476679"/>
              <a:gd name="connsiteX87" fmla="*/ 2407640 w 5674963"/>
              <a:gd name="connsiteY87" fmla="*/ 423861 h 1476679"/>
              <a:gd name="connsiteX88" fmla="*/ 2504114 w 5674963"/>
              <a:gd name="connsiteY88" fmla="*/ 411277 h 1476679"/>
              <a:gd name="connsiteX89" fmla="*/ 2537670 w 5674963"/>
              <a:gd name="connsiteY89" fmla="*/ 407083 h 1476679"/>
              <a:gd name="connsiteX90" fmla="*/ 2562837 w 5674963"/>
              <a:gd name="connsiteY90" fmla="*/ 398694 h 1476679"/>
              <a:gd name="connsiteX91" fmla="*/ 2583809 w 5674963"/>
              <a:gd name="connsiteY91" fmla="*/ 390305 h 1476679"/>
              <a:gd name="connsiteX92" fmla="*/ 2617365 w 5674963"/>
              <a:gd name="connsiteY92" fmla="*/ 381916 h 1476679"/>
              <a:gd name="connsiteX93" fmla="*/ 2638338 w 5674963"/>
              <a:gd name="connsiteY93" fmla="*/ 377721 h 1476679"/>
              <a:gd name="connsiteX94" fmla="*/ 2659310 w 5674963"/>
              <a:gd name="connsiteY94" fmla="*/ 369332 h 1476679"/>
              <a:gd name="connsiteX95" fmla="*/ 2688672 w 5674963"/>
              <a:gd name="connsiteY95" fmla="*/ 360943 h 1476679"/>
              <a:gd name="connsiteX96" fmla="*/ 2718033 w 5674963"/>
              <a:gd name="connsiteY96" fmla="*/ 344165 h 1476679"/>
              <a:gd name="connsiteX97" fmla="*/ 2739005 w 5674963"/>
              <a:gd name="connsiteY97" fmla="*/ 335776 h 1476679"/>
              <a:gd name="connsiteX98" fmla="*/ 2751589 w 5674963"/>
              <a:gd name="connsiteY98" fmla="*/ 327387 h 1476679"/>
              <a:gd name="connsiteX99" fmla="*/ 2785145 w 5674963"/>
              <a:gd name="connsiteY99" fmla="*/ 314804 h 1476679"/>
              <a:gd name="connsiteX100" fmla="*/ 2797728 w 5674963"/>
              <a:gd name="connsiteY100" fmla="*/ 306415 h 1476679"/>
              <a:gd name="connsiteX101" fmla="*/ 2822895 w 5674963"/>
              <a:gd name="connsiteY101" fmla="*/ 298026 h 1476679"/>
              <a:gd name="connsiteX102" fmla="*/ 2835479 w 5674963"/>
              <a:gd name="connsiteY102" fmla="*/ 289637 h 1476679"/>
              <a:gd name="connsiteX103" fmla="*/ 2860646 w 5674963"/>
              <a:gd name="connsiteY103" fmla="*/ 281248 h 1476679"/>
              <a:gd name="connsiteX104" fmla="*/ 2877424 w 5674963"/>
              <a:gd name="connsiteY104" fmla="*/ 268664 h 1476679"/>
              <a:gd name="connsiteX105" fmla="*/ 3066326 w 5674963"/>
              <a:gd name="connsiteY105" fmla="*/ 217981 h 1476679"/>
              <a:gd name="connsiteX106" fmla="*/ 3276550 w 5674963"/>
              <a:gd name="connsiteY106" fmla="*/ 143029 h 1476679"/>
              <a:gd name="connsiteX107" fmla="*/ 3573860 w 5674963"/>
              <a:gd name="connsiteY107" fmla="*/ 58440 h 1476679"/>
              <a:gd name="connsiteX108" fmla="*/ 3929343 w 5674963"/>
              <a:gd name="connsiteY108" fmla="*/ 16146 h 1476679"/>
              <a:gd name="connsiteX109" fmla="*/ 4208627 w 5674963"/>
              <a:gd name="connsiteY109" fmla="*/ 2314 h 1476679"/>
              <a:gd name="connsiteX110" fmla="*/ 4450360 w 5674963"/>
              <a:gd name="connsiteY110" fmla="*/ 60488 h 1476679"/>
              <a:gd name="connsiteX111" fmla="*/ 4685301 w 5674963"/>
              <a:gd name="connsiteY111" fmla="*/ 137936 h 1476679"/>
              <a:gd name="connsiteX112" fmla="*/ 4984308 w 5674963"/>
              <a:gd name="connsiteY112" fmla="*/ 294431 h 1476679"/>
              <a:gd name="connsiteX113" fmla="*/ 5272780 w 5674963"/>
              <a:gd name="connsiteY113" fmla="*/ 381517 h 1476679"/>
              <a:gd name="connsiteX114" fmla="*/ 5468723 w 5674963"/>
              <a:gd name="connsiteY114" fmla="*/ 446831 h 1476679"/>
              <a:gd name="connsiteX115" fmla="*/ 5674963 w 5674963"/>
              <a:gd name="connsiteY115" fmla="*/ 554509 h 1476679"/>
              <a:gd name="connsiteX0" fmla="*/ 0 w 5674963"/>
              <a:gd name="connsiteY0" fmla="*/ 1476679 h 1476679"/>
              <a:gd name="connsiteX1" fmla="*/ 230697 w 5674963"/>
              <a:gd name="connsiteY1" fmla="*/ 1329872 h 1476679"/>
              <a:gd name="connsiteX2" fmla="*/ 268448 w 5674963"/>
              <a:gd name="connsiteY2" fmla="*/ 1300510 h 1476679"/>
              <a:gd name="connsiteX3" fmla="*/ 293615 w 5674963"/>
              <a:gd name="connsiteY3" fmla="*/ 1287927 h 1476679"/>
              <a:gd name="connsiteX4" fmla="*/ 306198 w 5674963"/>
              <a:gd name="connsiteY4" fmla="*/ 1279538 h 1476679"/>
              <a:gd name="connsiteX5" fmla="*/ 318782 w 5674963"/>
              <a:gd name="connsiteY5" fmla="*/ 1275343 h 1476679"/>
              <a:gd name="connsiteX6" fmla="*/ 331365 w 5674963"/>
              <a:gd name="connsiteY6" fmla="*/ 1262760 h 1476679"/>
              <a:gd name="connsiteX7" fmla="*/ 343949 w 5674963"/>
              <a:gd name="connsiteY7" fmla="*/ 1258565 h 1476679"/>
              <a:gd name="connsiteX8" fmla="*/ 381699 w 5674963"/>
              <a:gd name="connsiteY8" fmla="*/ 1233398 h 1476679"/>
              <a:gd name="connsiteX9" fmla="*/ 394283 w 5674963"/>
              <a:gd name="connsiteY9" fmla="*/ 1225009 h 1476679"/>
              <a:gd name="connsiteX10" fmla="*/ 432033 w 5674963"/>
              <a:gd name="connsiteY10" fmla="*/ 1195648 h 1476679"/>
              <a:gd name="connsiteX11" fmla="*/ 444616 w 5674963"/>
              <a:gd name="connsiteY11" fmla="*/ 1191453 h 1476679"/>
              <a:gd name="connsiteX12" fmla="*/ 469783 w 5674963"/>
              <a:gd name="connsiteY12" fmla="*/ 1174675 h 1476679"/>
              <a:gd name="connsiteX13" fmla="*/ 494950 w 5674963"/>
              <a:gd name="connsiteY13" fmla="*/ 1157897 h 1476679"/>
              <a:gd name="connsiteX14" fmla="*/ 520117 w 5674963"/>
              <a:gd name="connsiteY14" fmla="*/ 1136925 h 1476679"/>
              <a:gd name="connsiteX15" fmla="*/ 532701 w 5674963"/>
              <a:gd name="connsiteY15" fmla="*/ 1128536 h 1476679"/>
              <a:gd name="connsiteX16" fmla="*/ 557868 w 5674963"/>
              <a:gd name="connsiteY16" fmla="*/ 1103369 h 1476679"/>
              <a:gd name="connsiteX17" fmla="*/ 578840 w 5674963"/>
              <a:gd name="connsiteY17" fmla="*/ 1099174 h 1476679"/>
              <a:gd name="connsiteX18" fmla="*/ 608202 w 5674963"/>
              <a:gd name="connsiteY18" fmla="*/ 1074008 h 1476679"/>
              <a:gd name="connsiteX19" fmla="*/ 620785 w 5674963"/>
              <a:gd name="connsiteY19" fmla="*/ 1061424 h 1476679"/>
              <a:gd name="connsiteX20" fmla="*/ 633369 w 5674963"/>
              <a:gd name="connsiteY20" fmla="*/ 1053035 h 1476679"/>
              <a:gd name="connsiteX21" fmla="*/ 650147 w 5674963"/>
              <a:gd name="connsiteY21" fmla="*/ 1036257 h 1476679"/>
              <a:gd name="connsiteX22" fmla="*/ 662730 w 5674963"/>
              <a:gd name="connsiteY22" fmla="*/ 1027868 h 1476679"/>
              <a:gd name="connsiteX23" fmla="*/ 692092 w 5674963"/>
              <a:gd name="connsiteY23" fmla="*/ 998507 h 1476679"/>
              <a:gd name="connsiteX24" fmla="*/ 717259 w 5674963"/>
              <a:gd name="connsiteY24" fmla="*/ 977534 h 1476679"/>
              <a:gd name="connsiteX25" fmla="*/ 729842 w 5674963"/>
              <a:gd name="connsiteY25" fmla="*/ 969145 h 1476679"/>
              <a:gd name="connsiteX26" fmla="*/ 742426 w 5674963"/>
              <a:gd name="connsiteY26" fmla="*/ 956562 h 1476679"/>
              <a:gd name="connsiteX27" fmla="*/ 784371 w 5674963"/>
              <a:gd name="connsiteY27" fmla="*/ 931395 h 1476679"/>
              <a:gd name="connsiteX28" fmla="*/ 822121 w 5674963"/>
              <a:gd name="connsiteY28" fmla="*/ 906228 h 1476679"/>
              <a:gd name="connsiteX29" fmla="*/ 834705 w 5674963"/>
              <a:gd name="connsiteY29" fmla="*/ 897839 h 1476679"/>
              <a:gd name="connsiteX30" fmla="*/ 864066 w 5674963"/>
              <a:gd name="connsiteY30" fmla="*/ 885255 h 1476679"/>
              <a:gd name="connsiteX31" fmla="*/ 897622 w 5674963"/>
              <a:gd name="connsiteY31" fmla="*/ 872672 h 1476679"/>
              <a:gd name="connsiteX32" fmla="*/ 931178 w 5674963"/>
              <a:gd name="connsiteY32" fmla="*/ 855894 h 1476679"/>
              <a:gd name="connsiteX33" fmla="*/ 968928 w 5674963"/>
              <a:gd name="connsiteY33" fmla="*/ 843310 h 1476679"/>
              <a:gd name="connsiteX34" fmla="*/ 1010873 w 5674963"/>
              <a:gd name="connsiteY34" fmla="*/ 830727 h 1476679"/>
              <a:gd name="connsiteX35" fmla="*/ 1040235 w 5674963"/>
              <a:gd name="connsiteY35" fmla="*/ 826532 h 1476679"/>
              <a:gd name="connsiteX36" fmla="*/ 1061207 w 5674963"/>
              <a:gd name="connsiteY36" fmla="*/ 822338 h 1476679"/>
              <a:gd name="connsiteX37" fmla="*/ 1086374 w 5674963"/>
              <a:gd name="connsiteY37" fmla="*/ 818143 h 1476679"/>
              <a:gd name="connsiteX38" fmla="*/ 1103152 w 5674963"/>
              <a:gd name="connsiteY38" fmla="*/ 813949 h 1476679"/>
              <a:gd name="connsiteX39" fmla="*/ 1128319 w 5674963"/>
              <a:gd name="connsiteY39" fmla="*/ 809754 h 1476679"/>
              <a:gd name="connsiteX40" fmla="*/ 1140903 w 5674963"/>
              <a:gd name="connsiteY40" fmla="*/ 805560 h 1476679"/>
              <a:gd name="connsiteX41" fmla="*/ 1166070 w 5674963"/>
              <a:gd name="connsiteY41" fmla="*/ 801365 h 1476679"/>
              <a:gd name="connsiteX42" fmla="*/ 1195431 w 5674963"/>
              <a:gd name="connsiteY42" fmla="*/ 792976 h 1476679"/>
              <a:gd name="connsiteX43" fmla="*/ 1245765 w 5674963"/>
              <a:gd name="connsiteY43" fmla="*/ 788782 h 1476679"/>
              <a:gd name="connsiteX44" fmla="*/ 1279321 w 5674963"/>
              <a:gd name="connsiteY44" fmla="*/ 784587 h 1476679"/>
              <a:gd name="connsiteX45" fmla="*/ 1325460 w 5674963"/>
              <a:gd name="connsiteY45" fmla="*/ 780393 h 1476679"/>
              <a:gd name="connsiteX46" fmla="*/ 1354822 w 5674963"/>
              <a:gd name="connsiteY46" fmla="*/ 776198 h 1476679"/>
              <a:gd name="connsiteX47" fmla="*/ 1388378 w 5674963"/>
              <a:gd name="connsiteY47" fmla="*/ 772004 h 1476679"/>
              <a:gd name="connsiteX48" fmla="*/ 1434517 w 5674963"/>
              <a:gd name="connsiteY48" fmla="*/ 759420 h 1476679"/>
              <a:gd name="connsiteX49" fmla="*/ 1451295 w 5674963"/>
              <a:gd name="connsiteY49" fmla="*/ 755226 h 1476679"/>
              <a:gd name="connsiteX50" fmla="*/ 1480657 w 5674963"/>
              <a:gd name="connsiteY50" fmla="*/ 738448 h 1476679"/>
              <a:gd name="connsiteX51" fmla="*/ 1493240 w 5674963"/>
              <a:gd name="connsiteY51" fmla="*/ 730059 h 1476679"/>
              <a:gd name="connsiteX52" fmla="*/ 1514213 w 5674963"/>
              <a:gd name="connsiteY52" fmla="*/ 725864 h 1476679"/>
              <a:gd name="connsiteX53" fmla="*/ 1530991 w 5674963"/>
              <a:gd name="connsiteY53" fmla="*/ 717475 h 1476679"/>
              <a:gd name="connsiteX54" fmla="*/ 1577130 w 5674963"/>
              <a:gd name="connsiteY54" fmla="*/ 704892 h 1476679"/>
              <a:gd name="connsiteX55" fmla="*/ 1589714 w 5674963"/>
              <a:gd name="connsiteY55" fmla="*/ 696503 h 1476679"/>
              <a:gd name="connsiteX56" fmla="*/ 1602297 w 5674963"/>
              <a:gd name="connsiteY56" fmla="*/ 692308 h 1476679"/>
              <a:gd name="connsiteX57" fmla="*/ 1623270 w 5674963"/>
              <a:gd name="connsiteY57" fmla="*/ 683919 h 1476679"/>
              <a:gd name="connsiteX58" fmla="*/ 1661020 w 5674963"/>
              <a:gd name="connsiteY58" fmla="*/ 671336 h 1476679"/>
              <a:gd name="connsiteX59" fmla="*/ 1602297 w 5674963"/>
              <a:gd name="connsiteY59" fmla="*/ 662947 h 1476679"/>
              <a:gd name="connsiteX60" fmla="*/ 1610686 w 5674963"/>
              <a:gd name="connsiteY60" fmla="*/ 675530 h 1476679"/>
              <a:gd name="connsiteX61" fmla="*/ 1635853 w 5674963"/>
              <a:gd name="connsiteY61" fmla="*/ 667141 h 1476679"/>
              <a:gd name="connsiteX62" fmla="*/ 1648437 w 5674963"/>
              <a:gd name="connsiteY62" fmla="*/ 662947 h 1476679"/>
              <a:gd name="connsiteX63" fmla="*/ 1661020 w 5674963"/>
              <a:gd name="connsiteY63" fmla="*/ 658752 h 1476679"/>
              <a:gd name="connsiteX64" fmla="*/ 1677798 w 5674963"/>
              <a:gd name="connsiteY64" fmla="*/ 654558 h 1476679"/>
              <a:gd name="connsiteX65" fmla="*/ 1690382 w 5674963"/>
              <a:gd name="connsiteY65" fmla="*/ 650363 h 1476679"/>
              <a:gd name="connsiteX66" fmla="*/ 1711354 w 5674963"/>
              <a:gd name="connsiteY66" fmla="*/ 646169 h 1476679"/>
              <a:gd name="connsiteX67" fmla="*/ 1744910 w 5674963"/>
              <a:gd name="connsiteY67" fmla="*/ 633585 h 1476679"/>
              <a:gd name="connsiteX68" fmla="*/ 1786855 w 5674963"/>
              <a:gd name="connsiteY68" fmla="*/ 625196 h 1476679"/>
              <a:gd name="connsiteX69" fmla="*/ 1803633 w 5674963"/>
              <a:gd name="connsiteY69" fmla="*/ 616808 h 1476679"/>
              <a:gd name="connsiteX70" fmla="*/ 1816216 w 5674963"/>
              <a:gd name="connsiteY70" fmla="*/ 608419 h 1476679"/>
              <a:gd name="connsiteX71" fmla="*/ 1832994 w 5674963"/>
              <a:gd name="connsiteY71" fmla="*/ 604224 h 1476679"/>
              <a:gd name="connsiteX72" fmla="*/ 1845578 w 5674963"/>
              <a:gd name="connsiteY72" fmla="*/ 600030 h 1476679"/>
              <a:gd name="connsiteX73" fmla="*/ 1858161 w 5674963"/>
              <a:gd name="connsiteY73" fmla="*/ 591641 h 1476679"/>
              <a:gd name="connsiteX74" fmla="*/ 1933662 w 5674963"/>
              <a:gd name="connsiteY74" fmla="*/ 574863 h 1476679"/>
              <a:gd name="connsiteX75" fmla="*/ 1996580 w 5674963"/>
              <a:gd name="connsiteY75" fmla="*/ 562279 h 1476679"/>
              <a:gd name="connsiteX76" fmla="*/ 2013358 w 5674963"/>
              <a:gd name="connsiteY76" fmla="*/ 558085 h 1476679"/>
              <a:gd name="connsiteX77" fmla="*/ 2122415 w 5674963"/>
              <a:gd name="connsiteY77" fmla="*/ 541307 h 1476679"/>
              <a:gd name="connsiteX78" fmla="*/ 2139193 w 5674963"/>
              <a:gd name="connsiteY78" fmla="*/ 532918 h 1476679"/>
              <a:gd name="connsiteX79" fmla="*/ 2168554 w 5674963"/>
              <a:gd name="connsiteY79" fmla="*/ 528723 h 1476679"/>
              <a:gd name="connsiteX80" fmla="*/ 2197916 w 5674963"/>
              <a:gd name="connsiteY80" fmla="*/ 520334 h 1476679"/>
              <a:gd name="connsiteX81" fmla="*/ 2218888 w 5674963"/>
              <a:gd name="connsiteY81" fmla="*/ 499362 h 1476679"/>
              <a:gd name="connsiteX82" fmla="*/ 2227277 w 5674963"/>
              <a:gd name="connsiteY82" fmla="*/ 486778 h 1476679"/>
              <a:gd name="connsiteX83" fmla="*/ 2239860 w 5674963"/>
              <a:gd name="connsiteY83" fmla="*/ 478389 h 1476679"/>
              <a:gd name="connsiteX84" fmla="*/ 2277611 w 5674963"/>
              <a:gd name="connsiteY84" fmla="*/ 449028 h 1476679"/>
              <a:gd name="connsiteX85" fmla="*/ 2302778 w 5674963"/>
              <a:gd name="connsiteY85" fmla="*/ 440639 h 1476679"/>
              <a:gd name="connsiteX86" fmla="*/ 2332139 w 5674963"/>
              <a:gd name="connsiteY86" fmla="*/ 432250 h 1476679"/>
              <a:gd name="connsiteX87" fmla="*/ 2407640 w 5674963"/>
              <a:gd name="connsiteY87" fmla="*/ 423861 h 1476679"/>
              <a:gd name="connsiteX88" fmla="*/ 2504114 w 5674963"/>
              <a:gd name="connsiteY88" fmla="*/ 411277 h 1476679"/>
              <a:gd name="connsiteX89" fmla="*/ 2537670 w 5674963"/>
              <a:gd name="connsiteY89" fmla="*/ 407083 h 1476679"/>
              <a:gd name="connsiteX90" fmla="*/ 2562837 w 5674963"/>
              <a:gd name="connsiteY90" fmla="*/ 398694 h 1476679"/>
              <a:gd name="connsiteX91" fmla="*/ 2583809 w 5674963"/>
              <a:gd name="connsiteY91" fmla="*/ 390305 h 1476679"/>
              <a:gd name="connsiteX92" fmla="*/ 2617365 w 5674963"/>
              <a:gd name="connsiteY92" fmla="*/ 381916 h 1476679"/>
              <a:gd name="connsiteX93" fmla="*/ 2638338 w 5674963"/>
              <a:gd name="connsiteY93" fmla="*/ 377721 h 1476679"/>
              <a:gd name="connsiteX94" fmla="*/ 2659310 w 5674963"/>
              <a:gd name="connsiteY94" fmla="*/ 369332 h 1476679"/>
              <a:gd name="connsiteX95" fmla="*/ 2688672 w 5674963"/>
              <a:gd name="connsiteY95" fmla="*/ 360943 h 1476679"/>
              <a:gd name="connsiteX96" fmla="*/ 2718033 w 5674963"/>
              <a:gd name="connsiteY96" fmla="*/ 344165 h 1476679"/>
              <a:gd name="connsiteX97" fmla="*/ 2739005 w 5674963"/>
              <a:gd name="connsiteY97" fmla="*/ 335776 h 1476679"/>
              <a:gd name="connsiteX98" fmla="*/ 2751589 w 5674963"/>
              <a:gd name="connsiteY98" fmla="*/ 327387 h 1476679"/>
              <a:gd name="connsiteX99" fmla="*/ 2785145 w 5674963"/>
              <a:gd name="connsiteY99" fmla="*/ 314804 h 1476679"/>
              <a:gd name="connsiteX100" fmla="*/ 2797728 w 5674963"/>
              <a:gd name="connsiteY100" fmla="*/ 306415 h 1476679"/>
              <a:gd name="connsiteX101" fmla="*/ 2822895 w 5674963"/>
              <a:gd name="connsiteY101" fmla="*/ 298026 h 1476679"/>
              <a:gd name="connsiteX102" fmla="*/ 2835479 w 5674963"/>
              <a:gd name="connsiteY102" fmla="*/ 289637 h 1476679"/>
              <a:gd name="connsiteX103" fmla="*/ 2860646 w 5674963"/>
              <a:gd name="connsiteY103" fmla="*/ 281248 h 1476679"/>
              <a:gd name="connsiteX104" fmla="*/ 2877424 w 5674963"/>
              <a:gd name="connsiteY104" fmla="*/ 268664 h 1476679"/>
              <a:gd name="connsiteX105" fmla="*/ 3066326 w 5674963"/>
              <a:gd name="connsiteY105" fmla="*/ 217981 h 1476679"/>
              <a:gd name="connsiteX106" fmla="*/ 3276550 w 5674963"/>
              <a:gd name="connsiteY106" fmla="*/ 143029 h 1476679"/>
              <a:gd name="connsiteX107" fmla="*/ 3573860 w 5674963"/>
              <a:gd name="connsiteY107" fmla="*/ 58440 h 1476679"/>
              <a:gd name="connsiteX108" fmla="*/ 3929343 w 5674963"/>
              <a:gd name="connsiteY108" fmla="*/ 16146 h 1476679"/>
              <a:gd name="connsiteX109" fmla="*/ 4208627 w 5674963"/>
              <a:gd name="connsiteY109" fmla="*/ 2314 h 1476679"/>
              <a:gd name="connsiteX110" fmla="*/ 4450360 w 5674963"/>
              <a:gd name="connsiteY110" fmla="*/ 60488 h 1476679"/>
              <a:gd name="connsiteX111" fmla="*/ 4685301 w 5674963"/>
              <a:gd name="connsiteY111" fmla="*/ 137936 h 1476679"/>
              <a:gd name="connsiteX112" fmla="*/ 4984308 w 5674963"/>
              <a:gd name="connsiteY112" fmla="*/ 294431 h 1476679"/>
              <a:gd name="connsiteX113" fmla="*/ 5272780 w 5674963"/>
              <a:gd name="connsiteY113" fmla="*/ 381517 h 1476679"/>
              <a:gd name="connsiteX114" fmla="*/ 5476674 w 5674963"/>
              <a:gd name="connsiteY114" fmla="*/ 478636 h 1476679"/>
              <a:gd name="connsiteX115" fmla="*/ 5674963 w 5674963"/>
              <a:gd name="connsiteY115" fmla="*/ 554509 h 147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674963" h="1476679">
                <a:moveTo>
                  <a:pt x="0" y="1476679"/>
                </a:moveTo>
                <a:cubicBezTo>
                  <a:pt x="76899" y="1427743"/>
                  <a:pt x="166245" y="1394324"/>
                  <a:pt x="230697" y="1329872"/>
                </a:cubicBezTo>
                <a:cubicBezTo>
                  <a:pt x="250411" y="1310158"/>
                  <a:pt x="238344" y="1320579"/>
                  <a:pt x="268448" y="1300510"/>
                </a:cubicBezTo>
                <a:cubicBezTo>
                  <a:pt x="284711" y="1289668"/>
                  <a:pt x="276248" y="1293715"/>
                  <a:pt x="293615" y="1287927"/>
                </a:cubicBezTo>
                <a:cubicBezTo>
                  <a:pt x="297809" y="1285131"/>
                  <a:pt x="301689" y="1281792"/>
                  <a:pt x="306198" y="1279538"/>
                </a:cubicBezTo>
                <a:cubicBezTo>
                  <a:pt x="310153" y="1277561"/>
                  <a:pt x="315103" y="1277796"/>
                  <a:pt x="318782" y="1275343"/>
                </a:cubicBezTo>
                <a:cubicBezTo>
                  <a:pt x="323717" y="1272053"/>
                  <a:pt x="326430" y="1266050"/>
                  <a:pt x="331365" y="1262760"/>
                </a:cubicBezTo>
                <a:cubicBezTo>
                  <a:pt x="335044" y="1260307"/>
                  <a:pt x="340084" y="1260712"/>
                  <a:pt x="343949" y="1258565"/>
                </a:cubicBezTo>
                <a:cubicBezTo>
                  <a:pt x="343959" y="1258559"/>
                  <a:pt x="375402" y="1237596"/>
                  <a:pt x="381699" y="1233398"/>
                </a:cubicBezTo>
                <a:cubicBezTo>
                  <a:pt x="385894" y="1230602"/>
                  <a:pt x="390718" y="1228574"/>
                  <a:pt x="394283" y="1225009"/>
                </a:cubicBezTo>
                <a:cubicBezTo>
                  <a:pt x="405141" y="1214151"/>
                  <a:pt x="416981" y="1200666"/>
                  <a:pt x="432033" y="1195648"/>
                </a:cubicBezTo>
                <a:cubicBezTo>
                  <a:pt x="436227" y="1194250"/>
                  <a:pt x="440751" y="1193600"/>
                  <a:pt x="444616" y="1191453"/>
                </a:cubicBezTo>
                <a:cubicBezTo>
                  <a:pt x="453429" y="1186556"/>
                  <a:pt x="461394" y="1180268"/>
                  <a:pt x="469783" y="1174675"/>
                </a:cubicBezTo>
                <a:lnTo>
                  <a:pt x="494950" y="1157897"/>
                </a:lnTo>
                <a:cubicBezTo>
                  <a:pt x="526199" y="1137064"/>
                  <a:pt x="487814" y="1163843"/>
                  <a:pt x="520117" y="1136925"/>
                </a:cubicBezTo>
                <a:cubicBezTo>
                  <a:pt x="523990" y="1133698"/>
                  <a:pt x="528933" y="1131885"/>
                  <a:pt x="532701" y="1128536"/>
                </a:cubicBezTo>
                <a:cubicBezTo>
                  <a:pt x="541568" y="1120654"/>
                  <a:pt x="546235" y="1105696"/>
                  <a:pt x="557868" y="1103369"/>
                </a:cubicBezTo>
                <a:lnTo>
                  <a:pt x="578840" y="1099174"/>
                </a:lnTo>
                <a:cubicBezTo>
                  <a:pt x="610080" y="1067937"/>
                  <a:pt x="570518" y="1106309"/>
                  <a:pt x="608202" y="1074008"/>
                </a:cubicBezTo>
                <a:cubicBezTo>
                  <a:pt x="612706" y="1070148"/>
                  <a:pt x="616228" y="1065222"/>
                  <a:pt x="620785" y="1061424"/>
                </a:cubicBezTo>
                <a:cubicBezTo>
                  <a:pt x="624658" y="1058197"/>
                  <a:pt x="629541" y="1056316"/>
                  <a:pt x="633369" y="1053035"/>
                </a:cubicBezTo>
                <a:cubicBezTo>
                  <a:pt x="639374" y="1047888"/>
                  <a:pt x="644142" y="1041404"/>
                  <a:pt x="650147" y="1036257"/>
                </a:cubicBezTo>
                <a:cubicBezTo>
                  <a:pt x="653974" y="1032976"/>
                  <a:pt x="658983" y="1031240"/>
                  <a:pt x="662730" y="1027868"/>
                </a:cubicBezTo>
                <a:cubicBezTo>
                  <a:pt x="673018" y="1018609"/>
                  <a:pt x="680576" y="1006185"/>
                  <a:pt x="692092" y="998507"/>
                </a:cubicBezTo>
                <a:cubicBezTo>
                  <a:pt x="723332" y="977679"/>
                  <a:pt x="684963" y="1004448"/>
                  <a:pt x="717259" y="977534"/>
                </a:cubicBezTo>
                <a:cubicBezTo>
                  <a:pt x="721132" y="974307"/>
                  <a:pt x="725969" y="972372"/>
                  <a:pt x="729842" y="969145"/>
                </a:cubicBezTo>
                <a:cubicBezTo>
                  <a:pt x="734399" y="965348"/>
                  <a:pt x="737744" y="960204"/>
                  <a:pt x="742426" y="956562"/>
                </a:cubicBezTo>
                <a:cubicBezTo>
                  <a:pt x="777216" y="929504"/>
                  <a:pt x="755834" y="948517"/>
                  <a:pt x="784371" y="931395"/>
                </a:cubicBezTo>
                <a:cubicBezTo>
                  <a:pt x="784388" y="931385"/>
                  <a:pt x="815821" y="910428"/>
                  <a:pt x="822121" y="906228"/>
                </a:cubicBezTo>
                <a:cubicBezTo>
                  <a:pt x="826316" y="903432"/>
                  <a:pt x="830196" y="900094"/>
                  <a:pt x="834705" y="897839"/>
                </a:cubicBezTo>
                <a:cubicBezTo>
                  <a:pt x="890352" y="870016"/>
                  <a:pt x="820864" y="903771"/>
                  <a:pt x="864066" y="885255"/>
                </a:cubicBezTo>
                <a:cubicBezTo>
                  <a:pt x="894768" y="872096"/>
                  <a:pt x="866694" y="880403"/>
                  <a:pt x="897622" y="872672"/>
                </a:cubicBezTo>
                <a:cubicBezTo>
                  <a:pt x="908807" y="867079"/>
                  <a:pt x="919314" y="859849"/>
                  <a:pt x="931178" y="855894"/>
                </a:cubicBezTo>
                <a:lnTo>
                  <a:pt x="968928" y="843310"/>
                </a:lnTo>
                <a:cubicBezTo>
                  <a:pt x="982724" y="838711"/>
                  <a:pt x="996497" y="833341"/>
                  <a:pt x="1010873" y="830727"/>
                </a:cubicBezTo>
                <a:cubicBezTo>
                  <a:pt x="1020600" y="828958"/>
                  <a:pt x="1030483" y="828157"/>
                  <a:pt x="1040235" y="826532"/>
                </a:cubicBezTo>
                <a:cubicBezTo>
                  <a:pt x="1047267" y="825360"/>
                  <a:pt x="1054193" y="823613"/>
                  <a:pt x="1061207" y="822338"/>
                </a:cubicBezTo>
                <a:cubicBezTo>
                  <a:pt x="1069575" y="820817"/>
                  <a:pt x="1078034" y="819811"/>
                  <a:pt x="1086374" y="818143"/>
                </a:cubicBezTo>
                <a:cubicBezTo>
                  <a:pt x="1092027" y="817012"/>
                  <a:pt x="1097499" y="815080"/>
                  <a:pt x="1103152" y="813949"/>
                </a:cubicBezTo>
                <a:cubicBezTo>
                  <a:pt x="1111492" y="812281"/>
                  <a:pt x="1120017" y="811599"/>
                  <a:pt x="1128319" y="809754"/>
                </a:cubicBezTo>
                <a:cubicBezTo>
                  <a:pt x="1132635" y="808795"/>
                  <a:pt x="1136587" y="806519"/>
                  <a:pt x="1140903" y="805560"/>
                </a:cubicBezTo>
                <a:cubicBezTo>
                  <a:pt x="1149205" y="803715"/>
                  <a:pt x="1157783" y="803277"/>
                  <a:pt x="1166070" y="801365"/>
                </a:cubicBezTo>
                <a:cubicBezTo>
                  <a:pt x="1175988" y="799076"/>
                  <a:pt x="1185377" y="794563"/>
                  <a:pt x="1195431" y="792976"/>
                </a:cubicBezTo>
                <a:cubicBezTo>
                  <a:pt x="1212061" y="790350"/>
                  <a:pt x="1229012" y="790457"/>
                  <a:pt x="1245765" y="788782"/>
                </a:cubicBezTo>
                <a:cubicBezTo>
                  <a:pt x="1256981" y="787660"/>
                  <a:pt x="1268111" y="785767"/>
                  <a:pt x="1279321" y="784587"/>
                </a:cubicBezTo>
                <a:cubicBezTo>
                  <a:pt x="1294679" y="782970"/>
                  <a:pt x="1310111" y="782098"/>
                  <a:pt x="1325460" y="780393"/>
                </a:cubicBezTo>
                <a:cubicBezTo>
                  <a:pt x="1335286" y="779301"/>
                  <a:pt x="1345022" y="777505"/>
                  <a:pt x="1354822" y="776198"/>
                </a:cubicBezTo>
                <a:lnTo>
                  <a:pt x="1388378" y="772004"/>
                </a:lnTo>
                <a:cubicBezTo>
                  <a:pt x="1411897" y="764163"/>
                  <a:pt x="1396676" y="768880"/>
                  <a:pt x="1434517" y="759420"/>
                </a:cubicBezTo>
                <a:lnTo>
                  <a:pt x="1451295" y="755226"/>
                </a:lnTo>
                <a:cubicBezTo>
                  <a:pt x="1491866" y="724797"/>
                  <a:pt x="1448630" y="754461"/>
                  <a:pt x="1480657" y="738448"/>
                </a:cubicBezTo>
                <a:cubicBezTo>
                  <a:pt x="1485166" y="736194"/>
                  <a:pt x="1488520" y="731829"/>
                  <a:pt x="1493240" y="730059"/>
                </a:cubicBezTo>
                <a:cubicBezTo>
                  <a:pt x="1499916" y="727556"/>
                  <a:pt x="1507222" y="727262"/>
                  <a:pt x="1514213" y="725864"/>
                </a:cubicBezTo>
                <a:cubicBezTo>
                  <a:pt x="1519806" y="723068"/>
                  <a:pt x="1525185" y="719797"/>
                  <a:pt x="1530991" y="717475"/>
                </a:cubicBezTo>
                <a:cubicBezTo>
                  <a:pt x="1552279" y="708960"/>
                  <a:pt x="1556067" y="709104"/>
                  <a:pt x="1577130" y="704892"/>
                </a:cubicBezTo>
                <a:cubicBezTo>
                  <a:pt x="1581325" y="702096"/>
                  <a:pt x="1585205" y="698758"/>
                  <a:pt x="1589714" y="696503"/>
                </a:cubicBezTo>
                <a:cubicBezTo>
                  <a:pt x="1593668" y="694526"/>
                  <a:pt x="1598157" y="693860"/>
                  <a:pt x="1602297" y="692308"/>
                </a:cubicBezTo>
                <a:cubicBezTo>
                  <a:pt x="1609347" y="689664"/>
                  <a:pt x="1616535" y="687286"/>
                  <a:pt x="1623270" y="683919"/>
                </a:cubicBezTo>
                <a:cubicBezTo>
                  <a:pt x="1652760" y="669174"/>
                  <a:pt x="1614295" y="679123"/>
                  <a:pt x="1661020" y="671336"/>
                </a:cubicBezTo>
                <a:cubicBezTo>
                  <a:pt x="1657525" y="667841"/>
                  <a:pt x="1610686" y="662248"/>
                  <a:pt x="1602297" y="662947"/>
                </a:cubicBezTo>
                <a:cubicBezTo>
                  <a:pt x="1605093" y="667141"/>
                  <a:pt x="1605684" y="674905"/>
                  <a:pt x="1610686" y="675530"/>
                </a:cubicBezTo>
                <a:cubicBezTo>
                  <a:pt x="1619461" y="676627"/>
                  <a:pt x="1627464" y="669937"/>
                  <a:pt x="1635853" y="667141"/>
                </a:cubicBezTo>
                <a:lnTo>
                  <a:pt x="1648437" y="662947"/>
                </a:lnTo>
                <a:cubicBezTo>
                  <a:pt x="1652631" y="661549"/>
                  <a:pt x="1656731" y="659824"/>
                  <a:pt x="1661020" y="658752"/>
                </a:cubicBezTo>
                <a:cubicBezTo>
                  <a:pt x="1666613" y="657354"/>
                  <a:pt x="1672255" y="656142"/>
                  <a:pt x="1677798" y="654558"/>
                </a:cubicBezTo>
                <a:cubicBezTo>
                  <a:pt x="1682049" y="653343"/>
                  <a:pt x="1686092" y="651435"/>
                  <a:pt x="1690382" y="650363"/>
                </a:cubicBezTo>
                <a:cubicBezTo>
                  <a:pt x="1697298" y="648634"/>
                  <a:pt x="1704363" y="647567"/>
                  <a:pt x="1711354" y="646169"/>
                </a:cubicBezTo>
                <a:cubicBezTo>
                  <a:pt x="1730189" y="636751"/>
                  <a:pt x="1724923" y="637868"/>
                  <a:pt x="1744910" y="633585"/>
                </a:cubicBezTo>
                <a:cubicBezTo>
                  <a:pt x="1758852" y="630597"/>
                  <a:pt x="1786855" y="625196"/>
                  <a:pt x="1786855" y="625196"/>
                </a:cubicBezTo>
                <a:cubicBezTo>
                  <a:pt x="1792448" y="622400"/>
                  <a:pt x="1798204" y="619910"/>
                  <a:pt x="1803633" y="616808"/>
                </a:cubicBezTo>
                <a:cubicBezTo>
                  <a:pt x="1808010" y="614307"/>
                  <a:pt x="1811583" y="610405"/>
                  <a:pt x="1816216" y="608419"/>
                </a:cubicBezTo>
                <a:cubicBezTo>
                  <a:pt x="1821515" y="606148"/>
                  <a:pt x="1827451" y="605808"/>
                  <a:pt x="1832994" y="604224"/>
                </a:cubicBezTo>
                <a:cubicBezTo>
                  <a:pt x="1837245" y="603009"/>
                  <a:pt x="1841383" y="601428"/>
                  <a:pt x="1845578" y="600030"/>
                </a:cubicBezTo>
                <a:cubicBezTo>
                  <a:pt x="1849772" y="597234"/>
                  <a:pt x="1853423" y="593364"/>
                  <a:pt x="1858161" y="591641"/>
                </a:cubicBezTo>
                <a:cubicBezTo>
                  <a:pt x="1877106" y="584752"/>
                  <a:pt x="1915587" y="579382"/>
                  <a:pt x="1933662" y="574863"/>
                </a:cubicBezTo>
                <a:cubicBezTo>
                  <a:pt x="2003969" y="557286"/>
                  <a:pt x="1932515" y="573927"/>
                  <a:pt x="1996580" y="562279"/>
                </a:cubicBezTo>
                <a:cubicBezTo>
                  <a:pt x="2002252" y="561248"/>
                  <a:pt x="2007695" y="559164"/>
                  <a:pt x="2013358" y="558085"/>
                </a:cubicBezTo>
                <a:cubicBezTo>
                  <a:pt x="2082359" y="544942"/>
                  <a:pt x="2068425" y="547305"/>
                  <a:pt x="2122415" y="541307"/>
                </a:cubicBezTo>
                <a:cubicBezTo>
                  <a:pt x="2128008" y="538511"/>
                  <a:pt x="2133161" y="534563"/>
                  <a:pt x="2139193" y="532918"/>
                </a:cubicBezTo>
                <a:cubicBezTo>
                  <a:pt x="2148731" y="530317"/>
                  <a:pt x="2158827" y="530492"/>
                  <a:pt x="2168554" y="528723"/>
                </a:cubicBezTo>
                <a:cubicBezTo>
                  <a:pt x="2180147" y="526615"/>
                  <a:pt x="2187130" y="523930"/>
                  <a:pt x="2197916" y="520334"/>
                </a:cubicBezTo>
                <a:cubicBezTo>
                  <a:pt x="2220289" y="486775"/>
                  <a:pt x="2190923" y="527329"/>
                  <a:pt x="2218888" y="499362"/>
                </a:cubicBezTo>
                <a:cubicBezTo>
                  <a:pt x="2222453" y="495797"/>
                  <a:pt x="2223712" y="490343"/>
                  <a:pt x="2227277" y="486778"/>
                </a:cubicBezTo>
                <a:cubicBezTo>
                  <a:pt x="2230841" y="483213"/>
                  <a:pt x="2235987" y="481616"/>
                  <a:pt x="2239860" y="478389"/>
                </a:cubicBezTo>
                <a:cubicBezTo>
                  <a:pt x="2254335" y="466327"/>
                  <a:pt x="2256412" y="456094"/>
                  <a:pt x="2277611" y="449028"/>
                </a:cubicBezTo>
                <a:lnTo>
                  <a:pt x="2302778" y="440639"/>
                </a:lnTo>
                <a:cubicBezTo>
                  <a:pt x="2312759" y="437312"/>
                  <a:pt x="2321595" y="434007"/>
                  <a:pt x="2332139" y="432250"/>
                </a:cubicBezTo>
                <a:cubicBezTo>
                  <a:pt x="2356026" y="428269"/>
                  <a:pt x="2383911" y="426737"/>
                  <a:pt x="2407640" y="423861"/>
                </a:cubicBezTo>
                <a:lnTo>
                  <a:pt x="2504114" y="411277"/>
                </a:lnTo>
                <a:lnTo>
                  <a:pt x="2537670" y="407083"/>
                </a:lnTo>
                <a:cubicBezTo>
                  <a:pt x="2546059" y="404287"/>
                  <a:pt x="2554627" y="401978"/>
                  <a:pt x="2562837" y="398694"/>
                </a:cubicBezTo>
                <a:cubicBezTo>
                  <a:pt x="2569828" y="395898"/>
                  <a:pt x="2576613" y="392519"/>
                  <a:pt x="2583809" y="390305"/>
                </a:cubicBezTo>
                <a:cubicBezTo>
                  <a:pt x="2594829" y="386914"/>
                  <a:pt x="2606059" y="384177"/>
                  <a:pt x="2617365" y="381916"/>
                </a:cubicBezTo>
                <a:cubicBezTo>
                  <a:pt x="2624356" y="380518"/>
                  <a:pt x="2631509" y="379770"/>
                  <a:pt x="2638338" y="377721"/>
                </a:cubicBezTo>
                <a:cubicBezTo>
                  <a:pt x="2645550" y="375557"/>
                  <a:pt x="2652167" y="371713"/>
                  <a:pt x="2659310" y="369332"/>
                </a:cubicBezTo>
                <a:cubicBezTo>
                  <a:pt x="2675282" y="364008"/>
                  <a:pt x="2674528" y="367005"/>
                  <a:pt x="2688672" y="360943"/>
                </a:cubicBezTo>
                <a:cubicBezTo>
                  <a:pt x="2740145" y="338882"/>
                  <a:pt x="2675907" y="365228"/>
                  <a:pt x="2718033" y="344165"/>
                </a:cubicBezTo>
                <a:cubicBezTo>
                  <a:pt x="2724767" y="340798"/>
                  <a:pt x="2732271" y="339143"/>
                  <a:pt x="2739005" y="335776"/>
                </a:cubicBezTo>
                <a:cubicBezTo>
                  <a:pt x="2743514" y="333521"/>
                  <a:pt x="2747080" y="329642"/>
                  <a:pt x="2751589" y="327387"/>
                </a:cubicBezTo>
                <a:cubicBezTo>
                  <a:pt x="2761626" y="322368"/>
                  <a:pt x="2774250" y="318435"/>
                  <a:pt x="2785145" y="314804"/>
                </a:cubicBezTo>
                <a:cubicBezTo>
                  <a:pt x="2789339" y="312008"/>
                  <a:pt x="2793121" y="308462"/>
                  <a:pt x="2797728" y="306415"/>
                </a:cubicBezTo>
                <a:cubicBezTo>
                  <a:pt x="2805809" y="302824"/>
                  <a:pt x="2822895" y="298026"/>
                  <a:pt x="2822895" y="298026"/>
                </a:cubicBezTo>
                <a:cubicBezTo>
                  <a:pt x="2827090" y="295230"/>
                  <a:pt x="2830872" y="291684"/>
                  <a:pt x="2835479" y="289637"/>
                </a:cubicBezTo>
                <a:cubicBezTo>
                  <a:pt x="2843560" y="286046"/>
                  <a:pt x="2860646" y="281248"/>
                  <a:pt x="2860646" y="281248"/>
                </a:cubicBezTo>
                <a:cubicBezTo>
                  <a:pt x="2866239" y="277053"/>
                  <a:pt x="2843144" y="279209"/>
                  <a:pt x="2877424" y="268664"/>
                </a:cubicBezTo>
                <a:cubicBezTo>
                  <a:pt x="2911704" y="258119"/>
                  <a:pt x="2999805" y="238920"/>
                  <a:pt x="3066326" y="217981"/>
                </a:cubicBezTo>
                <a:cubicBezTo>
                  <a:pt x="3136401" y="192997"/>
                  <a:pt x="3191961" y="169619"/>
                  <a:pt x="3276550" y="143029"/>
                </a:cubicBezTo>
                <a:cubicBezTo>
                  <a:pt x="3361139" y="116439"/>
                  <a:pt x="3465061" y="79587"/>
                  <a:pt x="3573860" y="58440"/>
                </a:cubicBezTo>
                <a:cubicBezTo>
                  <a:pt x="3682659" y="37293"/>
                  <a:pt x="3823549" y="25500"/>
                  <a:pt x="3929343" y="16146"/>
                </a:cubicBezTo>
                <a:cubicBezTo>
                  <a:pt x="4035137" y="6792"/>
                  <a:pt x="4121791" y="-5076"/>
                  <a:pt x="4208627" y="2314"/>
                </a:cubicBezTo>
                <a:cubicBezTo>
                  <a:pt x="4295463" y="9704"/>
                  <a:pt x="4370914" y="37884"/>
                  <a:pt x="4450360" y="60488"/>
                </a:cubicBezTo>
                <a:cubicBezTo>
                  <a:pt x="4529806" y="83092"/>
                  <a:pt x="4606987" y="112120"/>
                  <a:pt x="4685301" y="137936"/>
                </a:cubicBezTo>
                <a:lnTo>
                  <a:pt x="4984308" y="294431"/>
                </a:lnTo>
                <a:lnTo>
                  <a:pt x="5272780" y="381517"/>
                </a:lnTo>
                <a:lnTo>
                  <a:pt x="5476674" y="478636"/>
                </a:lnTo>
                <a:cubicBezTo>
                  <a:pt x="5542770" y="498626"/>
                  <a:pt x="5608867" y="534519"/>
                  <a:pt x="5674963" y="55450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igura a mano libera 17"/>
          <p:cNvSpPr/>
          <p:nvPr/>
        </p:nvSpPr>
        <p:spPr>
          <a:xfrm>
            <a:off x="3413271" y="2030137"/>
            <a:ext cx="572549" cy="960539"/>
          </a:xfrm>
          <a:custGeom>
            <a:avLst/>
            <a:gdLst>
              <a:gd name="connsiteX0" fmla="*/ 763398 w 763398"/>
              <a:gd name="connsiteY0" fmla="*/ 0 h 960539"/>
              <a:gd name="connsiteX1" fmla="*/ 750814 w 763398"/>
              <a:gd name="connsiteY1" fmla="*/ 20972 h 960539"/>
              <a:gd name="connsiteX2" fmla="*/ 734036 w 763398"/>
              <a:gd name="connsiteY2" fmla="*/ 58723 h 960539"/>
              <a:gd name="connsiteX3" fmla="*/ 721453 w 763398"/>
              <a:gd name="connsiteY3" fmla="*/ 96473 h 960539"/>
              <a:gd name="connsiteX4" fmla="*/ 717258 w 763398"/>
              <a:gd name="connsiteY4" fmla="*/ 109057 h 960539"/>
              <a:gd name="connsiteX5" fmla="*/ 708869 w 763398"/>
              <a:gd name="connsiteY5" fmla="*/ 121640 h 960539"/>
              <a:gd name="connsiteX6" fmla="*/ 687897 w 763398"/>
              <a:gd name="connsiteY6" fmla="*/ 159391 h 960539"/>
              <a:gd name="connsiteX7" fmla="*/ 679508 w 763398"/>
              <a:gd name="connsiteY7" fmla="*/ 171974 h 960539"/>
              <a:gd name="connsiteX8" fmla="*/ 671119 w 763398"/>
              <a:gd name="connsiteY8" fmla="*/ 184558 h 960539"/>
              <a:gd name="connsiteX9" fmla="*/ 658535 w 763398"/>
              <a:gd name="connsiteY9" fmla="*/ 197141 h 960539"/>
              <a:gd name="connsiteX10" fmla="*/ 650146 w 763398"/>
              <a:gd name="connsiteY10" fmla="*/ 209725 h 960539"/>
              <a:gd name="connsiteX11" fmla="*/ 624979 w 763398"/>
              <a:gd name="connsiteY11" fmla="*/ 234892 h 960539"/>
              <a:gd name="connsiteX12" fmla="*/ 612396 w 763398"/>
              <a:gd name="connsiteY12" fmla="*/ 247475 h 960539"/>
              <a:gd name="connsiteX13" fmla="*/ 595618 w 763398"/>
              <a:gd name="connsiteY13" fmla="*/ 272642 h 960539"/>
              <a:gd name="connsiteX14" fmla="*/ 587229 w 763398"/>
              <a:gd name="connsiteY14" fmla="*/ 285225 h 960539"/>
              <a:gd name="connsiteX15" fmla="*/ 574645 w 763398"/>
              <a:gd name="connsiteY15" fmla="*/ 293614 h 960539"/>
              <a:gd name="connsiteX16" fmla="*/ 566256 w 763398"/>
              <a:gd name="connsiteY16" fmla="*/ 306198 h 960539"/>
              <a:gd name="connsiteX17" fmla="*/ 541089 w 763398"/>
              <a:gd name="connsiteY17" fmla="*/ 327170 h 960539"/>
              <a:gd name="connsiteX18" fmla="*/ 520117 w 763398"/>
              <a:gd name="connsiteY18" fmla="*/ 352337 h 960539"/>
              <a:gd name="connsiteX19" fmla="*/ 507533 w 763398"/>
              <a:gd name="connsiteY19" fmla="*/ 360726 h 960539"/>
              <a:gd name="connsiteX20" fmla="*/ 482366 w 763398"/>
              <a:gd name="connsiteY20" fmla="*/ 385893 h 960539"/>
              <a:gd name="connsiteX21" fmla="*/ 473978 w 763398"/>
              <a:gd name="connsiteY21" fmla="*/ 398477 h 960539"/>
              <a:gd name="connsiteX22" fmla="*/ 461394 w 763398"/>
              <a:gd name="connsiteY22" fmla="*/ 406866 h 960539"/>
              <a:gd name="connsiteX23" fmla="*/ 453005 w 763398"/>
              <a:gd name="connsiteY23" fmla="*/ 419449 h 960539"/>
              <a:gd name="connsiteX24" fmla="*/ 440422 w 763398"/>
              <a:gd name="connsiteY24" fmla="*/ 427838 h 960539"/>
              <a:gd name="connsiteX25" fmla="*/ 411060 w 763398"/>
              <a:gd name="connsiteY25" fmla="*/ 461394 h 960539"/>
              <a:gd name="connsiteX26" fmla="*/ 390088 w 763398"/>
              <a:gd name="connsiteY26" fmla="*/ 482367 h 960539"/>
              <a:gd name="connsiteX27" fmla="*/ 381699 w 763398"/>
              <a:gd name="connsiteY27" fmla="*/ 494950 h 960539"/>
              <a:gd name="connsiteX28" fmla="*/ 343948 w 763398"/>
              <a:gd name="connsiteY28" fmla="*/ 528506 h 960539"/>
              <a:gd name="connsiteX29" fmla="*/ 318781 w 763398"/>
              <a:gd name="connsiteY29" fmla="*/ 549479 h 960539"/>
              <a:gd name="connsiteX30" fmla="*/ 302003 w 763398"/>
              <a:gd name="connsiteY30" fmla="*/ 574646 h 960539"/>
              <a:gd name="connsiteX31" fmla="*/ 293614 w 763398"/>
              <a:gd name="connsiteY31" fmla="*/ 587229 h 960539"/>
              <a:gd name="connsiteX32" fmla="*/ 281031 w 763398"/>
              <a:gd name="connsiteY32" fmla="*/ 595618 h 960539"/>
              <a:gd name="connsiteX33" fmla="*/ 268447 w 763398"/>
              <a:gd name="connsiteY33" fmla="*/ 620785 h 960539"/>
              <a:gd name="connsiteX34" fmla="*/ 255864 w 763398"/>
              <a:gd name="connsiteY34" fmla="*/ 650147 h 960539"/>
              <a:gd name="connsiteX35" fmla="*/ 230697 w 763398"/>
              <a:gd name="connsiteY35" fmla="*/ 675314 h 960539"/>
              <a:gd name="connsiteX36" fmla="*/ 209724 w 763398"/>
              <a:gd name="connsiteY36" fmla="*/ 696286 h 960539"/>
              <a:gd name="connsiteX37" fmla="*/ 192946 w 763398"/>
              <a:gd name="connsiteY37" fmla="*/ 721453 h 960539"/>
              <a:gd name="connsiteX38" fmla="*/ 184557 w 763398"/>
              <a:gd name="connsiteY38" fmla="*/ 734036 h 960539"/>
              <a:gd name="connsiteX39" fmla="*/ 171974 w 763398"/>
              <a:gd name="connsiteY39" fmla="*/ 746620 h 960539"/>
              <a:gd name="connsiteX40" fmla="*/ 151001 w 763398"/>
              <a:gd name="connsiteY40" fmla="*/ 784370 h 960539"/>
              <a:gd name="connsiteX41" fmla="*/ 142612 w 763398"/>
              <a:gd name="connsiteY41" fmla="*/ 796954 h 960539"/>
              <a:gd name="connsiteX42" fmla="*/ 125834 w 763398"/>
              <a:gd name="connsiteY42" fmla="*/ 817926 h 960539"/>
              <a:gd name="connsiteX43" fmla="*/ 96473 w 763398"/>
              <a:gd name="connsiteY43" fmla="*/ 851482 h 960539"/>
              <a:gd name="connsiteX44" fmla="*/ 75500 w 763398"/>
              <a:gd name="connsiteY44" fmla="*/ 876649 h 960539"/>
              <a:gd name="connsiteX45" fmla="*/ 50333 w 763398"/>
              <a:gd name="connsiteY45" fmla="*/ 906011 h 960539"/>
              <a:gd name="connsiteX46" fmla="*/ 37750 w 763398"/>
              <a:gd name="connsiteY46" fmla="*/ 914400 h 960539"/>
              <a:gd name="connsiteX47" fmla="*/ 12583 w 763398"/>
              <a:gd name="connsiteY47" fmla="*/ 935372 h 960539"/>
              <a:gd name="connsiteX48" fmla="*/ 8389 w 763398"/>
              <a:gd name="connsiteY48" fmla="*/ 947956 h 960539"/>
              <a:gd name="connsiteX49" fmla="*/ 0 w 763398"/>
              <a:gd name="connsiteY49" fmla="*/ 960539 h 96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3398" h="960539">
                <a:moveTo>
                  <a:pt x="763398" y="0"/>
                </a:moveTo>
                <a:cubicBezTo>
                  <a:pt x="759203" y="6991"/>
                  <a:pt x="754188" y="13550"/>
                  <a:pt x="750814" y="20972"/>
                </a:cubicBezTo>
                <a:cubicBezTo>
                  <a:pt x="729418" y="68041"/>
                  <a:pt x="753836" y="29021"/>
                  <a:pt x="734036" y="58723"/>
                </a:cubicBezTo>
                <a:lnTo>
                  <a:pt x="721453" y="96473"/>
                </a:lnTo>
                <a:cubicBezTo>
                  <a:pt x="720055" y="100668"/>
                  <a:pt x="719711" y="105378"/>
                  <a:pt x="717258" y="109057"/>
                </a:cubicBezTo>
                <a:lnTo>
                  <a:pt x="708869" y="121640"/>
                </a:lnTo>
                <a:cubicBezTo>
                  <a:pt x="701487" y="143789"/>
                  <a:pt x="707127" y="130546"/>
                  <a:pt x="687897" y="159391"/>
                </a:cubicBezTo>
                <a:lnTo>
                  <a:pt x="679508" y="171974"/>
                </a:lnTo>
                <a:cubicBezTo>
                  <a:pt x="676712" y="176169"/>
                  <a:pt x="674684" y="180993"/>
                  <a:pt x="671119" y="184558"/>
                </a:cubicBezTo>
                <a:cubicBezTo>
                  <a:pt x="666924" y="188752"/>
                  <a:pt x="662333" y="192584"/>
                  <a:pt x="658535" y="197141"/>
                </a:cubicBezTo>
                <a:cubicBezTo>
                  <a:pt x="655308" y="201014"/>
                  <a:pt x="653495" y="205957"/>
                  <a:pt x="650146" y="209725"/>
                </a:cubicBezTo>
                <a:cubicBezTo>
                  <a:pt x="642264" y="218592"/>
                  <a:pt x="633368" y="226503"/>
                  <a:pt x="624979" y="234892"/>
                </a:cubicBezTo>
                <a:cubicBezTo>
                  <a:pt x="620785" y="239086"/>
                  <a:pt x="615686" y="242540"/>
                  <a:pt x="612396" y="247475"/>
                </a:cubicBezTo>
                <a:lnTo>
                  <a:pt x="595618" y="272642"/>
                </a:lnTo>
                <a:cubicBezTo>
                  <a:pt x="592822" y="276836"/>
                  <a:pt x="591423" y="282429"/>
                  <a:pt x="587229" y="285225"/>
                </a:cubicBezTo>
                <a:lnTo>
                  <a:pt x="574645" y="293614"/>
                </a:lnTo>
                <a:cubicBezTo>
                  <a:pt x="571849" y="297809"/>
                  <a:pt x="569483" y="302325"/>
                  <a:pt x="566256" y="306198"/>
                </a:cubicBezTo>
                <a:cubicBezTo>
                  <a:pt x="556164" y="318309"/>
                  <a:pt x="553462" y="318922"/>
                  <a:pt x="541089" y="327170"/>
                </a:cubicBezTo>
                <a:cubicBezTo>
                  <a:pt x="532841" y="339543"/>
                  <a:pt x="532228" y="342245"/>
                  <a:pt x="520117" y="352337"/>
                </a:cubicBezTo>
                <a:cubicBezTo>
                  <a:pt x="516244" y="355564"/>
                  <a:pt x="511301" y="357377"/>
                  <a:pt x="507533" y="360726"/>
                </a:cubicBezTo>
                <a:cubicBezTo>
                  <a:pt x="498666" y="368608"/>
                  <a:pt x="488946" y="376021"/>
                  <a:pt x="482366" y="385893"/>
                </a:cubicBezTo>
                <a:cubicBezTo>
                  <a:pt x="479570" y="390088"/>
                  <a:pt x="477543" y="394912"/>
                  <a:pt x="473978" y="398477"/>
                </a:cubicBezTo>
                <a:cubicBezTo>
                  <a:pt x="470413" y="402042"/>
                  <a:pt x="465589" y="404070"/>
                  <a:pt x="461394" y="406866"/>
                </a:cubicBezTo>
                <a:cubicBezTo>
                  <a:pt x="458598" y="411060"/>
                  <a:pt x="456570" y="415884"/>
                  <a:pt x="453005" y="419449"/>
                </a:cubicBezTo>
                <a:cubicBezTo>
                  <a:pt x="449440" y="423014"/>
                  <a:pt x="443742" y="424044"/>
                  <a:pt x="440422" y="427838"/>
                </a:cubicBezTo>
                <a:cubicBezTo>
                  <a:pt x="406169" y="466985"/>
                  <a:pt x="439373" y="442520"/>
                  <a:pt x="411060" y="461394"/>
                </a:cubicBezTo>
                <a:cubicBezTo>
                  <a:pt x="388691" y="494948"/>
                  <a:pt x="418048" y="454407"/>
                  <a:pt x="390088" y="482367"/>
                </a:cubicBezTo>
                <a:cubicBezTo>
                  <a:pt x="386523" y="485932"/>
                  <a:pt x="385048" y="491182"/>
                  <a:pt x="381699" y="494950"/>
                </a:cubicBezTo>
                <a:cubicBezTo>
                  <a:pt x="335072" y="547405"/>
                  <a:pt x="374008" y="503456"/>
                  <a:pt x="343948" y="528506"/>
                </a:cubicBezTo>
                <a:cubicBezTo>
                  <a:pt x="311652" y="555420"/>
                  <a:pt x="350025" y="528650"/>
                  <a:pt x="318781" y="549479"/>
                </a:cubicBezTo>
                <a:lnTo>
                  <a:pt x="302003" y="574646"/>
                </a:lnTo>
                <a:cubicBezTo>
                  <a:pt x="299207" y="578840"/>
                  <a:pt x="297808" y="584433"/>
                  <a:pt x="293614" y="587229"/>
                </a:cubicBezTo>
                <a:lnTo>
                  <a:pt x="281031" y="595618"/>
                </a:lnTo>
                <a:cubicBezTo>
                  <a:pt x="270484" y="627256"/>
                  <a:pt x="284713" y="588252"/>
                  <a:pt x="268447" y="620785"/>
                </a:cubicBezTo>
                <a:cubicBezTo>
                  <a:pt x="261375" y="634929"/>
                  <a:pt x="267504" y="635596"/>
                  <a:pt x="255864" y="650147"/>
                </a:cubicBezTo>
                <a:cubicBezTo>
                  <a:pt x="248453" y="659411"/>
                  <a:pt x="237278" y="665443"/>
                  <a:pt x="230697" y="675314"/>
                </a:cubicBezTo>
                <a:cubicBezTo>
                  <a:pt x="219512" y="692092"/>
                  <a:pt x="226502" y="685101"/>
                  <a:pt x="209724" y="696286"/>
                </a:cubicBezTo>
                <a:lnTo>
                  <a:pt x="192946" y="721453"/>
                </a:lnTo>
                <a:cubicBezTo>
                  <a:pt x="190150" y="725647"/>
                  <a:pt x="188121" y="730471"/>
                  <a:pt x="184557" y="734036"/>
                </a:cubicBezTo>
                <a:lnTo>
                  <a:pt x="171974" y="746620"/>
                </a:lnTo>
                <a:cubicBezTo>
                  <a:pt x="164590" y="768768"/>
                  <a:pt x="170232" y="755524"/>
                  <a:pt x="151001" y="784370"/>
                </a:cubicBezTo>
                <a:lnTo>
                  <a:pt x="142612" y="796954"/>
                </a:lnTo>
                <a:cubicBezTo>
                  <a:pt x="133167" y="825290"/>
                  <a:pt x="146266" y="794575"/>
                  <a:pt x="125834" y="817926"/>
                </a:cubicBezTo>
                <a:cubicBezTo>
                  <a:pt x="91577" y="857076"/>
                  <a:pt x="124786" y="832606"/>
                  <a:pt x="96473" y="851482"/>
                </a:cubicBezTo>
                <a:cubicBezTo>
                  <a:pt x="77931" y="879297"/>
                  <a:pt x="99724" y="848388"/>
                  <a:pt x="75500" y="876649"/>
                </a:cubicBezTo>
                <a:cubicBezTo>
                  <a:pt x="61610" y="892854"/>
                  <a:pt x="65949" y="892997"/>
                  <a:pt x="50333" y="906011"/>
                </a:cubicBezTo>
                <a:cubicBezTo>
                  <a:pt x="46460" y="909238"/>
                  <a:pt x="41623" y="911173"/>
                  <a:pt x="37750" y="914400"/>
                </a:cubicBezTo>
                <a:cubicBezTo>
                  <a:pt x="5454" y="941313"/>
                  <a:pt x="43824" y="914544"/>
                  <a:pt x="12583" y="935372"/>
                </a:cubicBezTo>
                <a:cubicBezTo>
                  <a:pt x="11185" y="939567"/>
                  <a:pt x="10366" y="944001"/>
                  <a:pt x="8389" y="947956"/>
                </a:cubicBezTo>
                <a:cubicBezTo>
                  <a:pt x="6135" y="952465"/>
                  <a:pt x="0" y="960539"/>
                  <a:pt x="0" y="960539"/>
                </a:cubicBezTo>
              </a:path>
            </a:pathLst>
          </a:custGeom>
          <a:noFill/>
          <a:ln w="254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igura a mano libera 18"/>
          <p:cNvSpPr/>
          <p:nvPr/>
        </p:nvSpPr>
        <p:spPr>
          <a:xfrm>
            <a:off x="6057901" y="5214258"/>
            <a:ext cx="1816553" cy="778329"/>
          </a:xfrm>
          <a:custGeom>
            <a:avLst/>
            <a:gdLst>
              <a:gd name="connsiteX0" fmla="*/ 0 w 2422071"/>
              <a:gd name="connsiteY0" fmla="*/ 778329 h 778329"/>
              <a:gd name="connsiteX1" fmla="*/ 27214 w 2422071"/>
              <a:gd name="connsiteY1" fmla="*/ 762000 h 778329"/>
              <a:gd name="connsiteX2" fmla="*/ 59871 w 2422071"/>
              <a:gd name="connsiteY2" fmla="*/ 740229 h 778329"/>
              <a:gd name="connsiteX3" fmla="*/ 76200 w 2422071"/>
              <a:gd name="connsiteY3" fmla="*/ 723900 h 778329"/>
              <a:gd name="connsiteX4" fmla="*/ 92529 w 2422071"/>
              <a:gd name="connsiteY4" fmla="*/ 713014 h 778329"/>
              <a:gd name="connsiteX5" fmla="*/ 130629 w 2422071"/>
              <a:gd name="connsiteY5" fmla="*/ 674914 h 778329"/>
              <a:gd name="connsiteX6" fmla="*/ 146957 w 2422071"/>
              <a:gd name="connsiteY6" fmla="*/ 658586 h 778329"/>
              <a:gd name="connsiteX7" fmla="*/ 163286 w 2422071"/>
              <a:gd name="connsiteY7" fmla="*/ 647700 h 778329"/>
              <a:gd name="connsiteX8" fmla="*/ 195943 w 2422071"/>
              <a:gd name="connsiteY8" fmla="*/ 615043 h 778329"/>
              <a:gd name="connsiteX9" fmla="*/ 212271 w 2422071"/>
              <a:gd name="connsiteY9" fmla="*/ 604157 h 778329"/>
              <a:gd name="connsiteX10" fmla="*/ 244929 w 2422071"/>
              <a:gd name="connsiteY10" fmla="*/ 571500 h 778329"/>
              <a:gd name="connsiteX11" fmla="*/ 277586 w 2422071"/>
              <a:gd name="connsiteY11" fmla="*/ 549729 h 778329"/>
              <a:gd name="connsiteX12" fmla="*/ 293914 w 2422071"/>
              <a:gd name="connsiteY12" fmla="*/ 538843 h 778329"/>
              <a:gd name="connsiteX13" fmla="*/ 359229 w 2422071"/>
              <a:gd name="connsiteY13" fmla="*/ 484414 h 778329"/>
              <a:gd name="connsiteX14" fmla="*/ 375557 w 2422071"/>
              <a:gd name="connsiteY14" fmla="*/ 478972 h 778329"/>
              <a:gd name="connsiteX15" fmla="*/ 391886 w 2422071"/>
              <a:gd name="connsiteY15" fmla="*/ 468086 h 778329"/>
              <a:gd name="connsiteX16" fmla="*/ 429986 w 2422071"/>
              <a:gd name="connsiteY16" fmla="*/ 457200 h 778329"/>
              <a:gd name="connsiteX17" fmla="*/ 517071 w 2422071"/>
              <a:gd name="connsiteY17" fmla="*/ 446314 h 778329"/>
              <a:gd name="connsiteX18" fmla="*/ 544286 w 2422071"/>
              <a:gd name="connsiteY18" fmla="*/ 440872 h 778329"/>
              <a:gd name="connsiteX19" fmla="*/ 653143 w 2422071"/>
              <a:gd name="connsiteY19" fmla="*/ 446314 h 778329"/>
              <a:gd name="connsiteX20" fmla="*/ 713014 w 2422071"/>
              <a:gd name="connsiteY20" fmla="*/ 457200 h 778329"/>
              <a:gd name="connsiteX21" fmla="*/ 756557 w 2422071"/>
              <a:gd name="connsiteY21" fmla="*/ 451757 h 778329"/>
              <a:gd name="connsiteX22" fmla="*/ 794657 w 2422071"/>
              <a:gd name="connsiteY22" fmla="*/ 446314 h 778329"/>
              <a:gd name="connsiteX23" fmla="*/ 854529 w 2422071"/>
              <a:gd name="connsiteY23" fmla="*/ 391886 h 778329"/>
              <a:gd name="connsiteX24" fmla="*/ 903514 w 2422071"/>
              <a:gd name="connsiteY24" fmla="*/ 359229 h 778329"/>
              <a:gd name="connsiteX25" fmla="*/ 936171 w 2422071"/>
              <a:gd name="connsiteY25" fmla="*/ 337457 h 778329"/>
              <a:gd name="connsiteX26" fmla="*/ 968829 w 2422071"/>
              <a:gd name="connsiteY26" fmla="*/ 304800 h 778329"/>
              <a:gd name="connsiteX27" fmla="*/ 1001486 w 2422071"/>
              <a:gd name="connsiteY27" fmla="*/ 283029 h 778329"/>
              <a:gd name="connsiteX28" fmla="*/ 1023257 w 2422071"/>
              <a:gd name="connsiteY28" fmla="*/ 272143 h 778329"/>
              <a:gd name="connsiteX29" fmla="*/ 1061357 w 2422071"/>
              <a:gd name="connsiteY29" fmla="*/ 244929 h 778329"/>
              <a:gd name="connsiteX30" fmla="*/ 1077686 w 2422071"/>
              <a:gd name="connsiteY30" fmla="*/ 239486 h 778329"/>
              <a:gd name="connsiteX31" fmla="*/ 1110343 w 2422071"/>
              <a:gd name="connsiteY31" fmla="*/ 217714 h 778329"/>
              <a:gd name="connsiteX32" fmla="*/ 1126671 w 2422071"/>
              <a:gd name="connsiteY32" fmla="*/ 206829 h 778329"/>
              <a:gd name="connsiteX33" fmla="*/ 1159329 w 2422071"/>
              <a:gd name="connsiteY33" fmla="*/ 179614 h 778329"/>
              <a:gd name="connsiteX34" fmla="*/ 1175657 w 2422071"/>
              <a:gd name="connsiteY34" fmla="*/ 174172 h 778329"/>
              <a:gd name="connsiteX35" fmla="*/ 1191986 w 2422071"/>
              <a:gd name="connsiteY35" fmla="*/ 163286 h 778329"/>
              <a:gd name="connsiteX36" fmla="*/ 1224643 w 2422071"/>
              <a:gd name="connsiteY36" fmla="*/ 152400 h 778329"/>
              <a:gd name="connsiteX37" fmla="*/ 1240971 w 2422071"/>
              <a:gd name="connsiteY37" fmla="*/ 146957 h 778329"/>
              <a:gd name="connsiteX38" fmla="*/ 1257300 w 2422071"/>
              <a:gd name="connsiteY38" fmla="*/ 141514 h 778329"/>
              <a:gd name="connsiteX39" fmla="*/ 1279071 w 2422071"/>
              <a:gd name="connsiteY39" fmla="*/ 130629 h 778329"/>
              <a:gd name="connsiteX40" fmla="*/ 1295400 w 2422071"/>
              <a:gd name="connsiteY40" fmla="*/ 125186 h 778329"/>
              <a:gd name="connsiteX41" fmla="*/ 1311729 w 2422071"/>
              <a:gd name="connsiteY41" fmla="*/ 114300 h 778329"/>
              <a:gd name="connsiteX42" fmla="*/ 1344386 w 2422071"/>
              <a:gd name="connsiteY42" fmla="*/ 103414 h 778329"/>
              <a:gd name="connsiteX43" fmla="*/ 1377043 w 2422071"/>
              <a:gd name="connsiteY43" fmla="*/ 92529 h 778329"/>
              <a:gd name="connsiteX44" fmla="*/ 1393371 w 2422071"/>
              <a:gd name="connsiteY44" fmla="*/ 87086 h 778329"/>
              <a:gd name="connsiteX45" fmla="*/ 1436914 w 2422071"/>
              <a:gd name="connsiteY45" fmla="*/ 76200 h 778329"/>
              <a:gd name="connsiteX46" fmla="*/ 1469571 w 2422071"/>
              <a:gd name="connsiteY46" fmla="*/ 59872 h 778329"/>
              <a:gd name="connsiteX47" fmla="*/ 1502229 w 2422071"/>
              <a:gd name="connsiteY47" fmla="*/ 38100 h 778329"/>
              <a:gd name="connsiteX48" fmla="*/ 1524000 w 2422071"/>
              <a:gd name="connsiteY48" fmla="*/ 21772 h 778329"/>
              <a:gd name="connsiteX49" fmla="*/ 1556657 w 2422071"/>
              <a:gd name="connsiteY49" fmla="*/ 10886 h 778329"/>
              <a:gd name="connsiteX50" fmla="*/ 1578429 w 2422071"/>
              <a:gd name="connsiteY50" fmla="*/ 0 h 778329"/>
              <a:gd name="connsiteX51" fmla="*/ 1660071 w 2422071"/>
              <a:gd name="connsiteY51" fmla="*/ 5443 h 778329"/>
              <a:gd name="connsiteX52" fmla="*/ 1676400 w 2422071"/>
              <a:gd name="connsiteY52" fmla="*/ 10886 h 778329"/>
              <a:gd name="connsiteX53" fmla="*/ 1736271 w 2422071"/>
              <a:gd name="connsiteY53" fmla="*/ 21772 h 778329"/>
              <a:gd name="connsiteX54" fmla="*/ 1763486 w 2422071"/>
              <a:gd name="connsiteY54" fmla="*/ 27214 h 778329"/>
              <a:gd name="connsiteX55" fmla="*/ 1921329 w 2422071"/>
              <a:gd name="connsiteY55" fmla="*/ 38100 h 778329"/>
              <a:gd name="connsiteX56" fmla="*/ 1953986 w 2422071"/>
              <a:gd name="connsiteY56" fmla="*/ 43543 h 778329"/>
              <a:gd name="connsiteX57" fmla="*/ 1975757 w 2422071"/>
              <a:gd name="connsiteY57" fmla="*/ 48986 h 778329"/>
              <a:gd name="connsiteX58" fmla="*/ 2019300 w 2422071"/>
              <a:gd name="connsiteY58" fmla="*/ 54429 h 778329"/>
              <a:gd name="connsiteX59" fmla="*/ 2057400 w 2422071"/>
              <a:gd name="connsiteY59" fmla="*/ 59872 h 778329"/>
              <a:gd name="connsiteX60" fmla="*/ 2111829 w 2422071"/>
              <a:gd name="connsiteY60" fmla="*/ 76200 h 778329"/>
              <a:gd name="connsiteX61" fmla="*/ 2128157 w 2422071"/>
              <a:gd name="connsiteY61" fmla="*/ 81643 h 778329"/>
              <a:gd name="connsiteX62" fmla="*/ 2149929 w 2422071"/>
              <a:gd name="connsiteY62" fmla="*/ 87086 h 778329"/>
              <a:gd name="connsiteX63" fmla="*/ 2182586 w 2422071"/>
              <a:gd name="connsiteY63" fmla="*/ 97972 h 778329"/>
              <a:gd name="connsiteX64" fmla="*/ 2198914 w 2422071"/>
              <a:gd name="connsiteY64" fmla="*/ 103414 h 778329"/>
              <a:gd name="connsiteX65" fmla="*/ 2247900 w 2422071"/>
              <a:gd name="connsiteY65" fmla="*/ 136072 h 778329"/>
              <a:gd name="connsiteX66" fmla="*/ 2264229 w 2422071"/>
              <a:gd name="connsiteY66" fmla="*/ 146957 h 778329"/>
              <a:gd name="connsiteX67" fmla="*/ 2280557 w 2422071"/>
              <a:gd name="connsiteY67" fmla="*/ 157843 h 778329"/>
              <a:gd name="connsiteX68" fmla="*/ 2296886 w 2422071"/>
              <a:gd name="connsiteY68" fmla="*/ 163286 h 778329"/>
              <a:gd name="connsiteX69" fmla="*/ 2329543 w 2422071"/>
              <a:gd name="connsiteY69" fmla="*/ 185057 h 778329"/>
              <a:gd name="connsiteX70" fmla="*/ 2340429 w 2422071"/>
              <a:gd name="connsiteY70" fmla="*/ 201386 h 778329"/>
              <a:gd name="connsiteX71" fmla="*/ 2373086 w 2422071"/>
              <a:gd name="connsiteY71" fmla="*/ 223157 h 778329"/>
              <a:gd name="connsiteX72" fmla="*/ 2422071 w 2422071"/>
              <a:gd name="connsiteY72" fmla="*/ 228600 h 77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422071" h="778329">
                <a:moveTo>
                  <a:pt x="0" y="778329"/>
                </a:moveTo>
                <a:cubicBezTo>
                  <a:pt x="9071" y="772886"/>
                  <a:pt x="18751" y="768347"/>
                  <a:pt x="27214" y="762000"/>
                </a:cubicBezTo>
                <a:cubicBezTo>
                  <a:pt x="59829" y="737539"/>
                  <a:pt x="27126" y="751145"/>
                  <a:pt x="59871" y="740229"/>
                </a:cubicBezTo>
                <a:cubicBezTo>
                  <a:pt x="65314" y="734786"/>
                  <a:pt x="70287" y="728828"/>
                  <a:pt x="76200" y="723900"/>
                </a:cubicBezTo>
                <a:cubicBezTo>
                  <a:pt x="81225" y="719712"/>
                  <a:pt x="87667" y="717390"/>
                  <a:pt x="92529" y="713014"/>
                </a:cubicBezTo>
                <a:cubicBezTo>
                  <a:pt x="105879" y="700999"/>
                  <a:pt x="117929" y="687614"/>
                  <a:pt x="130629" y="674914"/>
                </a:cubicBezTo>
                <a:cubicBezTo>
                  <a:pt x="136072" y="669471"/>
                  <a:pt x="140553" y="662856"/>
                  <a:pt x="146957" y="658586"/>
                </a:cubicBezTo>
                <a:cubicBezTo>
                  <a:pt x="152400" y="654957"/>
                  <a:pt x="158397" y="652046"/>
                  <a:pt x="163286" y="647700"/>
                </a:cubicBezTo>
                <a:cubicBezTo>
                  <a:pt x="174792" y="637472"/>
                  <a:pt x="183134" y="623583"/>
                  <a:pt x="195943" y="615043"/>
                </a:cubicBezTo>
                <a:cubicBezTo>
                  <a:pt x="201386" y="611414"/>
                  <a:pt x="207382" y="608503"/>
                  <a:pt x="212271" y="604157"/>
                </a:cubicBezTo>
                <a:cubicBezTo>
                  <a:pt x="223777" y="593929"/>
                  <a:pt x="232120" y="580039"/>
                  <a:pt x="244929" y="571500"/>
                </a:cubicBezTo>
                <a:lnTo>
                  <a:pt x="277586" y="549729"/>
                </a:lnTo>
                <a:cubicBezTo>
                  <a:pt x="283029" y="546100"/>
                  <a:pt x="289289" y="543468"/>
                  <a:pt x="293914" y="538843"/>
                </a:cubicBezTo>
                <a:cubicBezTo>
                  <a:pt x="309071" y="523686"/>
                  <a:pt x="336497" y="491990"/>
                  <a:pt x="359229" y="484414"/>
                </a:cubicBezTo>
                <a:lnTo>
                  <a:pt x="375557" y="478972"/>
                </a:lnTo>
                <a:cubicBezTo>
                  <a:pt x="381000" y="475343"/>
                  <a:pt x="386035" y="471012"/>
                  <a:pt x="391886" y="468086"/>
                </a:cubicBezTo>
                <a:cubicBezTo>
                  <a:pt x="400588" y="463735"/>
                  <a:pt x="421846" y="459526"/>
                  <a:pt x="429986" y="457200"/>
                </a:cubicBezTo>
                <a:cubicBezTo>
                  <a:pt x="477600" y="443596"/>
                  <a:pt x="404127" y="455002"/>
                  <a:pt x="517071" y="446314"/>
                </a:cubicBezTo>
                <a:cubicBezTo>
                  <a:pt x="526143" y="444500"/>
                  <a:pt x="535035" y="440872"/>
                  <a:pt x="544286" y="440872"/>
                </a:cubicBezTo>
                <a:cubicBezTo>
                  <a:pt x="580617" y="440872"/>
                  <a:pt x="616919" y="443528"/>
                  <a:pt x="653143" y="446314"/>
                </a:cubicBezTo>
                <a:cubicBezTo>
                  <a:pt x="664459" y="447184"/>
                  <a:pt x="700518" y="454701"/>
                  <a:pt x="713014" y="457200"/>
                </a:cubicBezTo>
                <a:lnTo>
                  <a:pt x="756557" y="451757"/>
                </a:lnTo>
                <a:cubicBezTo>
                  <a:pt x="769273" y="450061"/>
                  <a:pt x="782815" y="451248"/>
                  <a:pt x="794657" y="446314"/>
                </a:cubicBezTo>
                <a:cubicBezTo>
                  <a:pt x="814851" y="437900"/>
                  <a:pt x="838891" y="402312"/>
                  <a:pt x="854529" y="391886"/>
                </a:cubicBezTo>
                <a:lnTo>
                  <a:pt x="903514" y="359229"/>
                </a:lnTo>
                <a:lnTo>
                  <a:pt x="936171" y="337457"/>
                </a:lnTo>
                <a:cubicBezTo>
                  <a:pt x="947057" y="326571"/>
                  <a:pt x="956020" y="313339"/>
                  <a:pt x="968829" y="304800"/>
                </a:cubicBezTo>
                <a:cubicBezTo>
                  <a:pt x="979715" y="297543"/>
                  <a:pt x="989784" y="288880"/>
                  <a:pt x="1001486" y="283029"/>
                </a:cubicBezTo>
                <a:cubicBezTo>
                  <a:pt x="1008743" y="279400"/>
                  <a:pt x="1016377" y="276443"/>
                  <a:pt x="1023257" y="272143"/>
                </a:cubicBezTo>
                <a:cubicBezTo>
                  <a:pt x="1033119" y="265979"/>
                  <a:pt x="1049842" y="250686"/>
                  <a:pt x="1061357" y="244929"/>
                </a:cubicBezTo>
                <a:cubicBezTo>
                  <a:pt x="1066489" y="242363"/>
                  <a:pt x="1072243" y="241300"/>
                  <a:pt x="1077686" y="239486"/>
                </a:cubicBezTo>
                <a:lnTo>
                  <a:pt x="1110343" y="217714"/>
                </a:lnTo>
                <a:cubicBezTo>
                  <a:pt x="1115786" y="214086"/>
                  <a:pt x="1122046" y="211454"/>
                  <a:pt x="1126671" y="206829"/>
                </a:cubicBezTo>
                <a:cubicBezTo>
                  <a:pt x="1138708" y="194792"/>
                  <a:pt x="1144174" y="187191"/>
                  <a:pt x="1159329" y="179614"/>
                </a:cubicBezTo>
                <a:cubicBezTo>
                  <a:pt x="1164460" y="177048"/>
                  <a:pt x="1170214" y="175986"/>
                  <a:pt x="1175657" y="174172"/>
                </a:cubicBezTo>
                <a:cubicBezTo>
                  <a:pt x="1181100" y="170543"/>
                  <a:pt x="1186008" y="165943"/>
                  <a:pt x="1191986" y="163286"/>
                </a:cubicBezTo>
                <a:cubicBezTo>
                  <a:pt x="1202472" y="158626"/>
                  <a:pt x="1213757" y="156029"/>
                  <a:pt x="1224643" y="152400"/>
                </a:cubicBezTo>
                <a:lnTo>
                  <a:pt x="1240971" y="146957"/>
                </a:lnTo>
                <a:cubicBezTo>
                  <a:pt x="1246414" y="145143"/>
                  <a:pt x="1252168" y="144080"/>
                  <a:pt x="1257300" y="141514"/>
                </a:cubicBezTo>
                <a:cubicBezTo>
                  <a:pt x="1264557" y="137886"/>
                  <a:pt x="1271613" y="133825"/>
                  <a:pt x="1279071" y="130629"/>
                </a:cubicBezTo>
                <a:cubicBezTo>
                  <a:pt x="1284345" y="128369"/>
                  <a:pt x="1290268" y="127752"/>
                  <a:pt x="1295400" y="125186"/>
                </a:cubicBezTo>
                <a:cubicBezTo>
                  <a:pt x="1301251" y="122260"/>
                  <a:pt x="1305751" y="116957"/>
                  <a:pt x="1311729" y="114300"/>
                </a:cubicBezTo>
                <a:cubicBezTo>
                  <a:pt x="1322215" y="109640"/>
                  <a:pt x="1333500" y="107042"/>
                  <a:pt x="1344386" y="103414"/>
                </a:cubicBezTo>
                <a:lnTo>
                  <a:pt x="1377043" y="92529"/>
                </a:lnTo>
                <a:cubicBezTo>
                  <a:pt x="1382486" y="90715"/>
                  <a:pt x="1387745" y="88211"/>
                  <a:pt x="1393371" y="87086"/>
                </a:cubicBezTo>
                <a:cubicBezTo>
                  <a:pt x="1403724" y="85015"/>
                  <a:pt x="1425755" y="81780"/>
                  <a:pt x="1436914" y="76200"/>
                </a:cubicBezTo>
                <a:cubicBezTo>
                  <a:pt x="1479110" y="55101"/>
                  <a:pt x="1428538" y="73548"/>
                  <a:pt x="1469571" y="59872"/>
                </a:cubicBezTo>
                <a:cubicBezTo>
                  <a:pt x="1480457" y="52615"/>
                  <a:pt x="1491762" y="45950"/>
                  <a:pt x="1502229" y="38100"/>
                </a:cubicBezTo>
                <a:cubicBezTo>
                  <a:pt x="1509486" y="32657"/>
                  <a:pt x="1515886" y="25829"/>
                  <a:pt x="1524000" y="21772"/>
                </a:cubicBezTo>
                <a:cubicBezTo>
                  <a:pt x="1534263" y="16640"/>
                  <a:pt x="1546394" y="16018"/>
                  <a:pt x="1556657" y="10886"/>
                </a:cubicBezTo>
                <a:lnTo>
                  <a:pt x="1578429" y="0"/>
                </a:lnTo>
                <a:cubicBezTo>
                  <a:pt x="1605643" y="1814"/>
                  <a:pt x="1632963" y="2431"/>
                  <a:pt x="1660071" y="5443"/>
                </a:cubicBezTo>
                <a:cubicBezTo>
                  <a:pt x="1665773" y="6077"/>
                  <a:pt x="1670834" y="9494"/>
                  <a:pt x="1676400" y="10886"/>
                </a:cubicBezTo>
                <a:cubicBezTo>
                  <a:pt x="1694323" y="15367"/>
                  <a:pt x="1718482" y="18538"/>
                  <a:pt x="1736271" y="21772"/>
                </a:cubicBezTo>
                <a:cubicBezTo>
                  <a:pt x="1745373" y="23427"/>
                  <a:pt x="1754271" y="26401"/>
                  <a:pt x="1763486" y="27214"/>
                </a:cubicBezTo>
                <a:cubicBezTo>
                  <a:pt x="1816021" y="31849"/>
                  <a:pt x="1921329" y="38100"/>
                  <a:pt x="1921329" y="38100"/>
                </a:cubicBezTo>
                <a:cubicBezTo>
                  <a:pt x="1932215" y="39914"/>
                  <a:pt x="1943164" y="41379"/>
                  <a:pt x="1953986" y="43543"/>
                </a:cubicBezTo>
                <a:cubicBezTo>
                  <a:pt x="1961321" y="45010"/>
                  <a:pt x="1968378" y="47756"/>
                  <a:pt x="1975757" y="48986"/>
                </a:cubicBezTo>
                <a:cubicBezTo>
                  <a:pt x="1990185" y="51391"/>
                  <a:pt x="2004801" y="52496"/>
                  <a:pt x="2019300" y="54429"/>
                </a:cubicBezTo>
                <a:lnTo>
                  <a:pt x="2057400" y="59872"/>
                </a:lnTo>
                <a:cubicBezTo>
                  <a:pt x="2135037" y="85749"/>
                  <a:pt x="2054228" y="59742"/>
                  <a:pt x="2111829" y="76200"/>
                </a:cubicBezTo>
                <a:cubicBezTo>
                  <a:pt x="2117345" y="77776"/>
                  <a:pt x="2122641" y="80067"/>
                  <a:pt x="2128157" y="81643"/>
                </a:cubicBezTo>
                <a:cubicBezTo>
                  <a:pt x="2135350" y="83698"/>
                  <a:pt x="2142764" y="84936"/>
                  <a:pt x="2149929" y="87086"/>
                </a:cubicBezTo>
                <a:cubicBezTo>
                  <a:pt x="2160920" y="90383"/>
                  <a:pt x="2171700" y="94344"/>
                  <a:pt x="2182586" y="97972"/>
                </a:cubicBezTo>
                <a:lnTo>
                  <a:pt x="2198914" y="103414"/>
                </a:lnTo>
                <a:lnTo>
                  <a:pt x="2247900" y="136072"/>
                </a:lnTo>
                <a:lnTo>
                  <a:pt x="2264229" y="146957"/>
                </a:lnTo>
                <a:cubicBezTo>
                  <a:pt x="2269672" y="150585"/>
                  <a:pt x="2274351" y="155774"/>
                  <a:pt x="2280557" y="157843"/>
                </a:cubicBezTo>
                <a:lnTo>
                  <a:pt x="2296886" y="163286"/>
                </a:lnTo>
                <a:cubicBezTo>
                  <a:pt x="2307772" y="170543"/>
                  <a:pt x="2322286" y="174171"/>
                  <a:pt x="2329543" y="185057"/>
                </a:cubicBezTo>
                <a:cubicBezTo>
                  <a:pt x="2333172" y="190500"/>
                  <a:pt x="2335506" y="197078"/>
                  <a:pt x="2340429" y="201386"/>
                </a:cubicBezTo>
                <a:cubicBezTo>
                  <a:pt x="2350275" y="210001"/>
                  <a:pt x="2360083" y="221712"/>
                  <a:pt x="2373086" y="223157"/>
                </a:cubicBezTo>
                <a:lnTo>
                  <a:pt x="2422071" y="228600"/>
                </a:lnTo>
              </a:path>
            </a:pathLst>
          </a:custGeom>
          <a:noFill/>
          <a:ln w="38100"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230864" y="1031828"/>
            <a:ext cx="7951206" cy="49261"/>
          </a:xfrm>
          <a:custGeom>
            <a:avLst/>
            <a:gdLst>
              <a:gd name="connsiteX0" fmla="*/ 0 w 1041148"/>
              <a:gd name="connsiteY0" fmla="*/ 18685 h 27744"/>
              <a:gd name="connsiteX1" fmla="*/ 706170 w 1041148"/>
              <a:gd name="connsiteY1" fmla="*/ 18685 h 27744"/>
              <a:gd name="connsiteX2" fmla="*/ 1041148 w 1041148"/>
              <a:gd name="connsiteY2" fmla="*/ 27738 h 27744"/>
              <a:gd name="connsiteX0" fmla="*/ 0 w 1439501"/>
              <a:gd name="connsiteY0" fmla="*/ 280657 h 295533"/>
              <a:gd name="connsiteX1" fmla="*/ 706170 w 1439501"/>
              <a:gd name="connsiteY1" fmla="*/ 280657 h 295533"/>
              <a:gd name="connsiteX2" fmla="*/ 1439501 w 1439501"/>
              <a:gd name="connsiteY2" fmla="*/ 0 h 295533"/>
              <a:gd name="connsiteX0" fmla="*/ 226203 w 10827811"/>
              <a:gd name="connsiteY0" fmla="*/ 15179 h 15224"/>
              <a:gd name="connsiteX1" fmla="*/ 932373 w 10827811"/>
              <a:gd name="connsiteY1" fmla="*/ 15179 h 15224"/>
              <a:gd name="connsiteX2" fmla="*/ 10827811 w 10827811"/>
              <a:gd name="connsiteY2" fmla="*/ 6126 h 15224"/>
              <a:gd name="connsiteX0" fmla="*/ 226203 w 10827811"/>
              <a:gd name="connsiteY0" fmla="*/ 18107 h 18152"/>
              <a:gd name="connsiteX1" fmla="*/ 932373 w 10827811"/>
              <a:gd name="connsiteY1" fmla="*/ 18107 h 18152"/>
              <a:gd name="connsiteX2" fmla="*/ 9306829 w 10827811"/>
              <a:gd name="connsiteY2" fmla="*/ 0 h 18152"/>
              <a:gd name="connsiteX3" fmla="*/ 10827811 w 10827811"/>
              <a:gd name="connsiteY3" fmla="*/ 9054 h 18152"/>
              <a:gd name="connsiteX0" fmla="*/ 107488 w 10709096"/>
              <a:gd name="connsiteY0" fmla="*/ 15509 h 15509"/>
              <a:gd name="connsiteX1" fmla="*/ 813658 w 10709096"/>
              <a:gd name="connsiteY1" fmla="*/ 15509 h 15509"/>
              <a:gd name="connsiteX2" fmla="*/ 9016098 w 10709096"/>
              <a:gd name="connsiteY2" fmla="*/ 15509 h 15509"/>
              <a:gd name="connsiteX3" fmla="*/ 10709096 w 10709096"/>
              <a:gd name="connsiteY3" fmla="*/ 6456 h 15509"/>
              <a:gd name="connsiteX0" fmla="*/ 0 w 10601608"/>
              <a:gd name="connsiteY0" fmla="*/ 18262 h 18262"/>
              <a:gd name="connsiteX1" fmla="*/ 1973655 w 10601608"/>
              <a:gd name="connsiteY1" fmla="*/ 9208 h 18262"/>
              <a:gd name="connsiteX2" fmla="*/ 8908610 w 10601608"/>
              <a:gd name="connsiteY2" fmla="*/ 18262 h 18262"/>
              <a:gd name="connsiteX3" fmla="*/ 10601608 w 10601608"/>
              <a:gd name="connsiteY3" fmla="*/ 9209 h 18262"/>
              <a:gd name="connsiteX0" fmla="*/ 0 w 10601608"/>
              <a:gd name="connsiteY0" fmla="*/ 18262 h 18262"/>
              <a:gd name="connsiteX1" fmla="*/ 1973655 w 10601608"/>
              <a:gd name="connsiteY1" fmla="*/ 9208 h 18262"/>
              <a:gd name="connsiteX2" fmla="*/ 8908610 w 10601608"/>
              <a:gd name="connsiteY2" fmla="*/ 18262 h 18262"/>
              <a:gd name="connsiteX3" fmla="*/ 9940704 w 10601608"/>
              <a:gd name="connsiteY3" fmla="*/ 9210 h 18262"/>
              <a:gd name="connsiteX4" fmla="*/ 10601608 w 10601608"/>
              <a:gd name="connsiteY4" fmla="*/ 9209 h 18262"/>
              <a:gd name="connsiteX0" fmla="*/ 0 w 10601608"/>
              <a:gd name="connsiteY0" fmla="*/ 18262 h 29347"/>
              <a:gd name="connsiteX1" fmla="*/ 1973655 w 10601608"/>
              <a:gd name="connsiteY1" fmla="*/ 9208 h 29347"/>
              <a:gd name="connsiteX2" fmla="*/ 8908610 w 10601608"/>
              <a:gd name="connsiteY2" fmla="*/ 18262 h 29347"/>
              <a:gd name="connsiteX3" fmla="*/ 9940704 w 10601608"/>
              <a:gd name="connsiteY3" fmla="*/ 9210 h 29347"/>
              <a:gd name="connsiteX4" fmla="*/ 10601608 w 10601608"/>
              <a:gd name="connsiteY4" fmla="*/ 9209 h 29347"/>
              <a:gd name="connsiteX0" fmla="*/ 0 w 10601608"/>
              <a:gd name="connsiteY0" fmla="*/ 18262 h 29347"/>
              <a:gd name="connsiteX1" fmla="*/ 1973655 w 10601608"/>
              <a:gd name="connsiteY1" fmla="*/ 9208 h 29347"/>
              <a:gd name="connsiteX2" fmla="*/ 8908610 w 10601608"/>
              <a:gd name="connsiteY2" fmla="*/ 18262 h 29347"/>
              <a:gd name="connsiteX3" fmla="*/ 9940704 w 10601608"/>
              <a:gd name="connsiteY3" fmla="*/ 9210 h 29347"/>
              <a:gd name="connsiteX4" fmla="*/ 10601608 w 10601608"/>
              <a:gd name="connsiteY4" fmla="*/ 9209 h 29347"/>
              <a:gd name="connsiteX0" fmla="*/ 0 w 10601608"/>
              <a:gd name="connsiteY0" fmla="*/ 18262 h 29347"/>
              <a:gd name="connsiteX1" fmla="*/ 1973655 w 10601608"/>
              <a:gd name="connsiteY1" fmla="*/ 9208 h 29347"/>
              <a:gd name="connsiteX2" fmla="*/ 8908610 w 10601608"/>
              <a:gd name="connsiteY2" fmla="*/ 18262 h 29347"/>
              <a:gd name="connsiteX3" fmla="*/ 9940704 w 10601608"/>
              <a:gd name="connsiteY3" fmla="*/ 9210 h 29347"/>
              <a:gd name="connsiteX4" fmla="*/ 10112531 w 10601608"/>
              <a:gd name="connsiteY4" fmla="*/ 25336 h 29347"/>
              <a:gd name="connsiteX5" fmla="*/ 10601608 w 10601608"/>
              <a:gd name="connsiteY5" fmla="*/ 9209 h 29347"/>
              <a:gd name="connsiteX0" fmla="*/ 0 w 10601608"/>
              <a:gd name="connsiteY0" fmla="*/ 18262 h 34861"/>
              <a:gd name="connsiteX1" fmla="*/ 1973655 w 10601608"/>
              <a:gd name="connsiteY1" fmla="*/ 9208 h 34861"/>
              <a:gd name="connsiteX2" fmla="*/ 8908610 w 10601608"/>
              <a:gd name="connsiteY2" fmla="*/ 18262 h 34861"/>
              <a:gd name="connsiteX3" fmla="*/ 9940704 w 10601608"/>
              <a:gd name="connsiteY3" fmla="*/ 9210 h 34861"/>
              <a:gd name="connsiteX4" fmla="*/ 10126819 w 10601608"/>
              <a:gd name="connsiteY4" fmla="*/ 34861 h 34861"/>
              <a:gd name="connsiteX5" fmla="*/ 10601608 w 10601608"/>
              <a:gd name="connsiteY5" fmla="*/ 9209 h 34861"/>
              <a:gd name="connsiteX0" fmla="*/ 0 w 10601608"/>
              <a:gd name="connsiteY0" fmla="*/ 18262 h 34861"/>
              <a:gd name="connsiteX1" fmla="*/ 1973655 w 10601608"/>
              <a:gd name="connsiteY1" fmla="*/ 9208 h 34861"/>
              <a:gd name="connsiteX2" fmla="*/ 8908610 w 10601608"/>
              <a:gd name="connsiteY2" fmla="*/ 18262 h 34861"/>
              <a:gd name="connsiteX3" fmla="*/ 9940704 w 10601608"/>
              <a:gd name="connsiteY3" fmla="*/ 9210 h 34861"/>
              <a:gd name="connsiteX4" fmla="*/ 10126819 w 10601608"/>
              <a:gd name="connsiteY4" fmla="*/ 34861 h 34861"/>
              <a:gd name="connsiteX5" fmla="*/ 10601608 w 10601608"/>
              <a:gd name="connsiteY5" fmla="*/ 9209 h 34861"/>
              <a:gd name="connsiteX0" fmla="*/ 0 w 10601608"/>
              <a:gd name="connsiteY0" fmla="*/ 18262 h 36242"/>
              <a:gd name="connsiteX1" fmla="*/ 1973655 w 10601608"/>
              <a:gd name="connsiteY1" fmla="*/ 9208 h 36242"/>
              <a:gd name="connsiteX2" fmla="*/ 8908610 w 10601608"/>
              <a:gd name="connsiteY2" fmla="*/ 18262 h 36242"/>
              <a:gd name="connsiteX3" fmla="*/ 9969279 w 10601608"/>
              <a:gd name="connsiteY3" fmla="*/ 18735 h 36242"/>
              <a:gd name="connsiteX4" fmla="*/ 10126819 w 10601608"/>
              <a:gd name="connsiteY4" fmla="*/ 34861 h 36242"/>
              <a:gd name="connsiteX5" fmla="*/ 10601608 w 10601608"/>
              <a:gd name="connsiteY5" fmla="*/ 9209 h 36242"/>
              <a:gd name="connsiteX0" fmla="*/ 0 w 10601608"/>
              <a:gd name="connsiteY0" fmla="*/ 18262 h 34861"/>
              <a:gd name="connsiteX1" fmla="*/ 1973655 w 10601608"/>
              <a:gd name="connsiteY1" fmla="*/ 9208 h 34861"/>
              <a:gd name="connsiteX2" fmla="*/ 8908610 w 10601608"/>
              <a:gd name="connsiteY2" fmla="*/ 18262 h 34861"/>
              <a:gd name="connsiteX3" fmla="*/ 9969279 w 10601608"/>
              <a:gd name="connsiteY3" fmla="*/ 18735 h 34861"/>
              <a:gd name="connsiteX4" fmla="*/ 10126819 w 10601608"/>
              <a:gd name="connsiteY4" fmla="*/ 34861 h 34861"/>
              <a:gd name="connsiteX5" fmla="*/ 10601608 w 10601608"/>
              <a:gd name="connsiteY5" fmla="*/ 9209 h 34861"/>
              <a:gd name="connsiteX0" fmla="*/ 0 w 10601608"/>
              <a:gd name="connsiteY0" fmla="*/ 18262 h 34861"/>
              <a:gd name="connsiteX1" fmla="*/ 1973655 w 10601608"/>
              <a:gd name="connsiteY1" fmla="*/ 9208 h 34861"/>
              <a:gd name="connsiteX2" fmla="*/ 8908610 w 10601608"/>
              <a:gd name="connsiteY2" fmla="*/ 18262 h 34861"/>
              <a:gd name="connsiteX3" fmla="*/ 9969279 w 10601608"/>
              <a:gd name="connsiteY3" fmla="*/ 18735 h 34861"/>
              <a:gd name="connsiteX4" fmla="*/ 10126819 w 10601608"/>
              <a:gd name="connsiteY4" fmla="*/ 34861 h 34861"/>
              <a:gd name="connsiteX5" fmla="*/ 10601608 w 10601608"/>
              <a:gd name="connsiteY5" fmla="*/ 9209 h 34861"/>
              <a:gd name="connsiteX0" fmla="*/ 0 w 10601608"/>
              <a:gd name="connsiteY0" fmla="*/ 18262 h 34861"/>
              <a:gd name="connsiteX1" fmla="*/ 1973655 w 10601608"/>
              <a:gd name="connsiteY1" fmla="*/ 9208 h 34861"/>
              <a:gd name="connsiteX2" fmla="*/ 8908610 w 10601608"/>
              <a:gd name="connsiteY2" fmla="*/ 18262 h 34861"/>
              <a:gd name="connsiteX3" fmla="*/ 9755344 w 10601608"/>
              <a:gd name="connsiteY3" fmla="*/ 15811 h 34861"/>
              <a:gd name="connsiteX4" fmla="*/ 9969279 w 10601608"/>
              <a:gd name="connsiteY4" fmla="*/ 18735 h 34861"/>
              <a:gd name="connsiteX5" fmla="*/ 10126819 w 10601608"/>
              <a:gd name="connsiteY5" fmla="*/ 34861 h 34861"/>
              <a:gd name="connsiteX6" fmla="*/ 10601608 w 10601608"/>
              <a:gd name="connsiteY6" fmla="*/ 9209 h 34861"/>
              <a:gd name="connsiteX0" fmla="*/ 0 w 10601608"/>
              <a:gd name="connsiteY0" fmla="*/ 18262 h 49149"/>
              <a:gd name="connsiteX1" fmla="*/ 1973655 w 10601608"/>
              <a:gd name="connsiteY1" fmla="*/ 9208 h 49149"/>
              <a:gd name="connsiteX2" fmla="*/ 8908610 w 10601608"/>
              <a:gd name="connsiteY2" fmla="*/ 18262 h 49149"/>
              <a:gd name="connsiteX3" fmla="*/ 9736294 w 10601608"/>
              <a:gd name="connsiteY3" fmla="*/ 49149 h 49149"/>
              <a:gd name="connsiteX4" fmla="*/ 9969279 w 10601608"/>
              <a:gd name="connsiteY4" fmla="*/ 18735 h 49149"/>
              <a:gd name="connsiteX5" fmla="*/ 10126819 w 10601608"/>
              <a:gd name="connsiteY5" fmla="*/ 34861 h 49149"/>
              <a:gd name="connsiteX6" fmla="*/ 10601608 w 10601608"/>
              <a:gd name="connsiteY6" fmla="*/ 9209 h 49149"/>
              <a:gd name="connsiteX0" fmla="*/ 0 w 10601608"/>
              <a:gd name="connsiteY0" fmla="*/ 18262 h 49149"/>
              <a:gd name="connsiteX1" fmla="*/ 1973655 w 10601608"/>
              <a:gd name="connsiteY1" fmla="*/ 9208 h 49149"/>
              <a:gd name="connsiteX2" fmla="*/ 8908610 w 10601608"/>
              <a:gd name="connsiteY2" fmla="*/ 18262 h 49149"/>
              <a:gd name="connsiteX3" fmla="*/ 9736294 w 10601608"/>
              <a:gd name="connsiteY3" fmla="*/ 49149 h 49149"/>
              <a:gd name="connsiteX4" fmla="*/ 9969279 w 10601608"/>
              <a:gd name="connsiteY4" fmla="*/ 18735 h 49149"/>
              <a:gd name="connsiteX5" fmla="*/ 10126819 w 10601608"/>
              <a:gd name="connsiteY5" fmla="*/ 34861 h 49149"/>
              <a:gd name="connsiteX6" fmla="*/ 10601608 w 10601608"/>
              <a:gd name="connsiteY6" fmla="*/ 9209 h 49149"/>
              <a:gd name="connsiteX0" fmla="*/ 0 w 10601608"/>
              <a:gd name="connsiteY0" fmla="*/ 18262 h 49149"/>
              <a:gd name="connsiteX1" fmla="*/ 1973655 w 10601608"/>
              <a:gd name="connsiteY1" fmla="*/ 9208 h 49149"/>
              <a:gd name="connsiteX2" fmla="*/ 6859744 w 10601608"/>
              <a:gd name="connsiteY2" fmla="*/ 6286 h 49149"/>
              <a:gd name="connsiteX3" fmla="*/ 8908610 w 10601608"/>
              <a:gd name="connsiteY3" fmla="*/ 18262 h 49149"/>
              <a:gd name="connsiteX4" fmla="*/ 9736294 w 10601608"/>
              <a:gd name="connsiteY4" fmla="*/ 49149 h 49149"/>
              <a:gd name="connsiteX5" fmla="*/ 9969279 w 10601608"/>
              <a:gd name="connsiteY5" fmla="*/ 18735 h 49149"/>
              <a:gd name="connsiteX6" fmla="*/ 10126819 w 10601608"/>
              <a:gd name="connsiteY6" fmla="*/ 34861 h 49149"/>
              <a:gd name="connsiteX7" fmla="*/ 10601608 w 10601608"/>
              <a:gd name="connsiteY7" fmla="*/ 9209 h 49149"/>
              <a:gd name="connsiteX0" fmla="*/ 0 w 10601608"/>
              <a:gd name="connsiteY0" fmla="*/ 18374 h 49261"/>
              <a:gd name="connsiteX1" fmla="*/ 1973655 w 10601608"/>
              <a:gd name="connsiteY1" fmla="*/ 9320 h 49261"/>
              <a:gd name="connsiteX2" fmla="*/ 6216807 w 10601608"/>
              <a:gd name="connsiteY2" fmla="*/ 20686 h 49261"/>
              <a:gd name="connsiteX3" fmla="*/ 8908610 w 10601608"/>
              <a:gd name="connsiteY3" fmla="*/ 18374 h 49261"/>
              <a:gd name="connsiteX4" fmla="*/ 9736294 w 10601608"/>
              <a:gd name="connsiteY4" fmla="*/ 49261 h 49261"/>
              <a:gd name="connsiteX5" fmla="*/ 9969279 w 10601608"/>
              <a:gd name="connsiteY5" fmla="*/ 18847 h 49261"/>
              <a:gd name="connsiteX6" fmla="*/ 10126819 w 10601608"/>
              <a:gd name="connsiteY6" fmla="*/ 34973 h 49261"/>
              <a:gd name="connsiteX7" fmla="*/ 10601608 w 10601608"/>
              <a:gd name="connsiteY7" fmla="*/ 9321 h 4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1608" h="49261">
                <a:moveTo>
                  <a:pt x="0" y="18374"/>
                </a:moveTo>
                <a:cubicBezTo>
                  <a:pt x="279179" y="-16521"/>
                  <a:pt x="937521" y="8935"/>
                  <a:pt x="1973655" y="9320"/>
                </a:cubicBezTo>
                <a:lnTo>
                  <a:pt x="6216807" y="20686"/>
                </a:lnTo>
                <a:lnTo>
                  <a:pt x="8908610" y="18374"/>
                </a:lnTo>
                <a:cubicBezTo>
                  <a:pt x="10202383" y="25031"/>
                  <a:pt x="9559516" y="49182"/>
                  <a:pt x="9736294" y="49261"/>
                </a:cubicBezTo>
                <a:cubicBezTo>
                  <a:pt x="9913072" y="49340"/>
                  <a:pt x="9904192" y="21228"/>
                  <a:pt x="9969279" y="18847"/>
                </a:cubicBezTo>
                <a:cubicBezTo>
                  <a:pt x="10034366" y="16466"/>
                  <a:pt x="10016668" y="34973"/>
                  <a:pt x="10126819" y="34973"/>
                </a:cubicBezTo>
                <a:cubicBezTo>
                  <a:pt x="10236970" y="34973"/>
                  <a:pt x="10520095" y="12009"/>
                  <a:pt x="10601608" y="9321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4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72" y="388124"/>
            <a:ext cx="5450566" cy="3654517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151883" y="4042640"/>
            <a:ext cx="71467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Proviamo ad interpretare</a:t>
            </a:r>
          </a:p>
          <a:p>
            <a:endParaRPr lang="it-IT" dirty="0"/>
          </a:p>
          <a:p>
            <a:r>
              <a:rPr lang="it-IT" dirty="0"/>
              <a:t>-</a:t>
            </a:r>
            <a:r>
              <a:rPr lang="it-IT" dirty="0" smtClean="0"/>
              <a:t>quali sono le profondità (</a:t>
            </a:r>
            <a:r>
              <a:rPr lang="it-IT" dirty="0" err="1" smtClean="0"/>
              <a:t>ca</a:t>
            </a:r>
            <a:r>
              <a:rPr lang="it-IT" dirty="0" smtClean="0"/>
              <a:t>.) dei riflettori interpretati?</a:t>
            </a:r>
          </a:p>
          <a:p>
            <a:r>
              <a:rPr lang="it-IT" dirty="0" smtClean="0"/>
              <a:t>-quale è il regime tettonico interpretato?</a:t>
            </a:r>
          </a:p>
          <a:p>
            <a:r>
              <a:rPr lang="it-IT" dirty="0" smtClean="0"/>
              <a:t>-quale è l’età della faglia principale?</a:t>
            </a:r>
          </a:p>
          <a:p>
            <a:r>
              <a:rPr lang="it-IT" dirty="0" smtClean="0"/>
              <a:t>-oltre alle due faglie interpretate, quali altre deformazioni possono essere riconosciute sulla base del</a:t>
            </a:r>
          </a:p>
          <a:p>
            <a:r>
              <a:rPr lang="it-IT" dirty="0" smtClean="0"/>
              <a:t>  Principio dell’orizzontalità originale?</a:t>
            </a:r>
          </a:p>
          <a:p>
            <a:r>
              <a:rPr lang="it-IT" dirty="0" smtClean="0"/>
              <a:t>-si riconoscono superfici di erosione?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907293" y="487822"/>
            <a:ext cx="546945" cy="321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-0.0</a:t>
            </a:r>
          </a:p>
          <a:p>
            <a:endParaRPr lang="it-IT" sz="2000" dirty="0"/>
          </a:p>
          <a:p>
            <a:endParaRPr lang="it-IT" sz="1900" dirty="0" smtClean="0"/>
          </a:p>
          <a:p>
            <a:r>
              <a:rPr lang="it-IT" dirty="0" smtClean="0"/>
              <a:t>-0.5</a:t>
            </a:r>
          </a:p>
          <a:p>
            <a:endParaRPr lang="it-IT" sz="2000" dirty="0"/>
          </a:p>
          <a:p>
            <a:endParaRPr lang="it-IT" dirty="0" smtClean="0"/>
          </a:p>
          <a:p>
            <a:r>
              <a:rPr lang="it-IT" dirty="0" smtClean="0"/>
              <a:t>-1.0</a:t>
            </a:r>
          </a:p>
          <a:p>
            <a:r>
              <a:rPr lang="it-IT" dirty="0" smtClean="0"/>
              <a:t>sec</a:t>
            </a:r>
          </a:p>
          <a:p>
            <a:r>
              <a:rPr lang="it-IT" dirty="0" err="1" smtClean="0"/>
              <a:t>twt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66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247</Words>
  <Application>Microsoft Office PowerPoint</Application>
  <PresentationFormat>Presentazione su schermo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Anna</cp:lastModifiedBy>
  <cp:revision>2</cp:revision>
  <dcterms:created xsi:type="dcterms:W3CDTF">2021-03-18T10:04:09Z</dcterms:created>
  <dcterms:modified xsi:type="dcterms:W3CDTF">2021-03-18T10:12:27Z</dcterms:modified>
</cp:coreProperties>
</file>