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/>
    <p:restoredTop sz="94624"/>
  </p:normalViewPr>
  <p:slideViewPr>
    <p:cSldViewPr snapToGrid="0" snapToObjects="1">
      <p:cViewPr>
        <p:scale>
          <a:sx n="96" d="100"/>
          <a:sy n="96" d="100"/>
        </p:scale>
        <p:origin x="-182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14EC816-881F-A049-8656-9FCF3F14C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14EC816-881F-A049-8656-9FCF3F14C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A93BFD4-A38E-E745-8659-2C672A429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14EC816-881F-A049-8656-9FCF3F14C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A93BFD4-A38E-E745-8659-2C672A429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6E1C2D1-2A4E-324C-8F4A-4E36EA41A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1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4033758-D1F8-EB45-A51F-2B3D4DE381AB}"/>
              </a:ext>
            </a:extLst>
          </p:cNvPr>
          <p:cNvSpPr txBox="1">
            <a:spLocks/>
          </p:cNvSpPr>
          <p:nvPr/>
        </p:nvSpPr>
        <p:spPr>
          <a:xfrm>
            <a:off x="1143000" y="2125090"/>
            <a:ext cx="6493329" cy="67798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Headline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9EEFA073-A912-E142-BF82-83919976A265}"/>
              </a:ext>
            </a:extLst>
          </p:cNvPr>
          <p:cNvSpPr txBox="1">
            <a:spLocks/>
          </p:cNvSpPr>
          <p:nvPr/>
        </p:nvSpPr>
        <p:spPr>
          <a:xfrm>
            <a:off x="1143000" y="2930128"/>
            <a:ext cx="4471147" cy="6266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solidFill>
                  <a:schemeClr val="bg1"/>
                </a:solidFill>
              </a:rPr>
              <a:t>Subheading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16BA5B-AA0B-BC43-AB8E-B4C77692D19F}"/>
              </a:ext>
            </a:extLst>
          </p:cNvPr>
          <p:cNvSpPr txBox="1">
            <a:spLocks/>
          </p:cNvSpPr>
          <p:nvPr/>
        </p:nvSpPr>
        <p:spPr>
          <a:xfrm>
            <a:off x="423582" y="296290"/>
            <a:ext cx="6541994" cy="5105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>
                <a:solidFill>
                  <a:schemeClr val="bg1"/>
                </a:solidFill>
              </a:rPr>
              <a:t>Headline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FF51F6-FFA8-DB4E-887B-7373410EC512}"/>
              </a:ext>
            </a:extLst>
          </p:cNvPr>
          <p:cNvSpPr txBox="1">
            <a:spLocks/>
          </p:cNvSpPr>
          <p:nvPr/>
        </p:nvSpPr>
        <p:spPr>
          <a:xfrm>
            <a:off x="2191870" y="2299902"/>
            <a:ext cx="6541994" cy="5105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err="1">
                <a:solidFill>
                  <a:schemeClr val="bg1"/>
                </a:solidFill>
              </a:rPr>
              <a:t>Thanks</a:t>
            </a:r>
            <a:r>
              <a:rPr lang="it-IT" sz="24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4543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</Words>
  <Application>Microsoft Office PowerPoint</Application>
  <PresentationFormat>Presentazione su schermo (16:9)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Luca</cp:lastModifiedBy>
  <cp:revision>3</cp:revision>
  <dcterms:created xsi:type="dcterms:W3CDTF">2020-07-22T16:43:43Z</dcterms:created>
  <dcterms:modified xsi:type="dcterms:W3CDTF">2020-09-03T08:28:28Z</dcterms:modified>
</cp:coreProperties>
</file>