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7" r:id="rId6"/>
    <p:sldId id="268" r:id="rId7"/>
    <p:sldId id="263" r:id="rId8"/>
    <p:sldId id="265" r:id="rId9"/>
    <p:sldId id="270" r:id="rId10"/>
    <p:sldId id="273" r:id="rId11"/>
    <p:sldId id="274" r:id="rId12"/>
    <p:sldId id="275" r:id="rId13"/>
    <p:sldId id="282" r:id="rId14"/>
    <p:sldId id="283" r:id="rId15"/>
    <p:sldId id="286" r:id="rId16"/>
    <p:sldId id="287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3209"/>
  </p:normalViewPr>
  <p:slideViewPr>
    <p:cSldViewPr>
      <p:cViewPr varScale="1">
        <p:scale>
          <a:sx n="120" d="100"/>
          <a:sy n="120" d="100"/>
        </p:scale>
        <p:origin x="19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516" y="332656"/>
            <a:ext cx="8712968" cy="129614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5400" b="1" dirty="0">
                <a:solidFill>
                  <a:srgbClr val="FF0000"/>
                </a:solidFill>
              </a:rPr>
              <a:t>ITC</a:t>
            </a:r>
            <a:br>
              <a:rPr lang="it-IT" sz="5400" b="1" dirty="0">
                <a:solidFill>
                  <a:srgbClr val="FF0000"/>
                </a:solidFill>
              </a:rPr>
            </a:br>
            <a:r>
              <a:rPr lang="it-IT" b="1" dirty="0" err="1">
                <a:solidFill>
                  <a:srgbClr val="FF0000"/>
                </a:solidFill>
              </a:rPr>
              <a:t>Isothermal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Titration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Calorimetry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5517232"/>
            <a:ext cx="4896544" cy="72008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600" b="1" dirty="0"/>
              <a:t>A.A. 2018-2019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64904"/>
            <a:ext cx="3200400" cy="26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21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12941"/>
            <a:ext cx="7772400" cy="3832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19872" y="1484784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20508" y="188640"/>
            <a:ext cx="2702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 err="1"/>
              <a:t>Binding</a:t>
            </a:r>
            <a:r>
              <a:rPr lang="it-IT" sz="2400" b="1" dirty="0"/>
              <a:t> </a:t>
            </a:r>
            <a:r>
              <a:rPr lang="it-IT" sz="2400" b="1" dirty="0" err="1"/>
              <a:t>Mechanism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344446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78089"/>
            <a:ext cx="7772400" cy="470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20508" y="188640"/>
            <a:ext cx="2702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 err="1"/>
              <a:t>Binding</a:t>
            </a:r>
            <a:r>
              <a:rPr lang="it-IT" sz="2400" b="1" dirty="0"/>
              <a:t> </a:t>
            </a:r>
            <a:r>
              <a:rPr lang="it-IT" sz="2400" b="1" dirty="0" err="1"/>
              <a:t>Mechanism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086734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85800" y="914921"/>
            <a:ext cx="7772400" cy="5028159"/>
            <a:chOff x="685800" y="914921"/>
            <a:chExt cx="7772400" cy="5028159"/>
          </a:xfrm>
        </p:grpSpPr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914921"/>
              <a:ext cx="7772400" cy="5028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5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3681413"/>
              <a:ext cx="1514475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568087" y="2384884"/>
              <a:ext cx="3097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>
                  <a:solidFill>
                    <a:srgbClr val="FF0000"/>
                  </a:solidFill>
                </a:rPr>
                <a:t>-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68087" y="3223369"/>
              <a:ext cx="3097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>
                  <a:solidFill>
                    <a:srgbClr val="FF0000"/>
                  </a:solidFill>
                </a:rPr>
                <a:t>-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87301" y="3223369"/>
              <a:ext cx="3097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>
                  <a:solidFill>
                    <a:srgbClr val="FF0000"/>
                  </a:solidFill>
                </a:rPr>
                <a:t>-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87301" y="4948542"/>
              <a:ext cx="3097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>
                  <a:solidFill>
                    <a:srgbClr val="FF0000"/>
                  </a:solidFill>
                </a:rPr>
                <a:t>-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47226" y="2384884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/>
                <a:t>+</a:t>
              </a:r>
              <a:endParaRPr lang="en-US" sz="3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47226" y="408444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/>
                <a:t>+</a:t>
              </a:r>
              <a:endParaRPr lang="en-US" sz="3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28012" y="408444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/>
                <a:t>+</a:t>
              </a:r>
              <a:endParaRPr lang="en-US" sz="32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28012" y="4948542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/>
                <a:t>+</a:t>
              </a:r>
              <a:endParaRPr lang="en-US" sz="32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220508" y="188640"/>
            <a:ext cx="2702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 err="1"/>
              <a:t>Binding</a:t>
            </a:r>
            <a:r>
              <a:rPr lang="it-IT" sz="2400" b="1" dirty="0"/>
              <a:t> </a:t>
            </a:r>
            <a:r>
              <a:rPr lang="it-IT" sz="2400" b="1" dirty="0" err="1"/>
              <a:t>Mechanism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942675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57072"/>
            <a:ext cx="7772400" cy="434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104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17326"/>
            <a:ext cx="7772400" cy="342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929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98893"/>
            <a:ext cx="7772400" cy="4660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59264" y="1193024"/>
            <a:ext cx="637832" cy="26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34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38458"/>
            <a:ext cx="7772400" cy="358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885524" y="1718659"/>
            <a:ext cx="637832" cy="288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5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5150"/>
            <a:ext cx="7772400" cy="472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3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" y="0"/>
            <a:ext cx="777059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770" y="4005409"/>
            <a:ext cx="1676518" cy="283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41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91308"/>
            <a:ext cx="7772400" cy="5275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136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01"/>
          <a:stretch/>
        </p:blipFill>
        <p:spPr bwMode="auto">
          <a:xfrm>
            <a:off x="179512" y="116632"/>
            <a:ext cx="77724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7AA6D1A-6C12-0649-9E0E-D8FF161C78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8" t="17375" r="1796"/>
          <a:stretch/>
        </p:blipFill>
        <p:spPr bwMode="auto">
          <a:xfrm>
            <a:off x="179512" y="2852936"/>
            <a:ext cx="6984776" cy="376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9D037B7D-1205-824B-A5D7-9C35BBA94F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12" t="18401" r="13077" b="6184"/>
          <a:stretch/>
        </p:blipFill>
        <p:spPr bwMode="auto">
          <a:xfrm>
            <a:off x="6372200" y="512676"/>
            <a:ext cx="2265754" cy="21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68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98200"/>
            <a:ext cx="7772400" cy="526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0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63993"/>
            <a:ext cx="7772400" cy="493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68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53229"/>
            <a:ext cx="7772400" cy="455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5BF29-C507-2040-8F5D-29A8EC2C031B}"/>
              </a:ext>
            </a:extLst>
          </p:cNvPr>
          <p:cNvSpPr txBox="1"/>
          <p:nvPr/>
        </p:nvSpPr>
        <p:spPr>
          <a:xfrm>
            <a:off x="685800" y="404664"/>
            <a:ext cx="2539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Data integration</a:t>
            </a:r>
          </a:p>
        </p:txBody>
      </p:sp>
    </p:spTree>
    <p:extLst>
      <p:ext uri="{BB962C8B-B14F-4D97-AF65-F5344CB8AC3E}">
        <p14:creationId xmlns:p14="http://schemas.microsoft.com/office/powerpoint/2010/main" val="191645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52441"/>
            <a:ext cx="7772400" cy="435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20508" y="188640"/>
            <a:ext cx="2702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 err="1"/>
              <a:t>Binding</a:t>
            </a:r>
            <a:r>
              <a:rPr lang="it-IT" sz="2400" b="1" dirty="0"/>
              <a:t> </a:t>
            </a:r>
            <a:r>
              <a:rPr lang="it-IT" sz="2400" b="1" dirty="0" err="1"/>
              <a:t>Mechanism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86766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136</TotalTime>
  <Words>28</Words>
  <Application>Microsoft Macintosh PowerPoint</Application>
  <PresentationFormat>On-screen Show (4:3)</PresentationFormat>
  <Paragraphs>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di Office</vt:lpstr>
      <vt:lpstr>ITC Isothermal Titration Calorimetry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Laurini Erik</dc:creator>
  <cp:lastModifiedBy>Microsoft Office User</cp:lastModifiedBy>
  <cp:revision>45</cp:revision>
  <dcterms:created xsi:type="dcterms:W3CDTF">2016-10-10T16:04:37Z</dcterms:created>
  <dcterms:modified xsi:type="dcterms:W3CDTF">2020-02-19T11:06:22Z</dcterms:modified>
</cp:coreProperties>
</file>